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671" r:id="rId7"/>
    <p:sldId id="261" r:id="rId8"/>
    <p:sldId id="266" r:id="rId9"/>
    <p:sldId id="657" r:id="rId10"/>
    <p:sldId id="262" r:id="rId11"/>
    <p:sldId id="661" r:id="rId12"/>
    <p:sldId id="419" r:id="rId13"/>
    <p:sldId id="349" r:id="rId14"/>
    <p:sldId id="264" r:id="rId15"/>
    <p:sldId id="393" r:id="rId16"/>
    <p:sldId id="672" r:id="rId17"/>
    <p:sldId id="663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425" r:id="rId26"/>
    <p:sldId id="664" r:id="rId27"/>
  </p:sldIdLst>
  <p:sldSz cx="18288000" cy="10287000"/>
  <p:notesSz cx="6858000" cy="9144000"/>
  <p:embeddedFontLst>
    <p:embeddedFont>
      <p:font typeface="Abadi" panose="020B0604020104020204" pitchFamily="34" charset="0"/>
      <p:regular r:id="rId29"/>
    </p:embeddedFont>
    <p:embeddedFont>
      <p:font typeface="Arimo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lear Sans Regular" panose="020B0604020202020204" charset="0"/>
      <p:regular r:id="rId39"/>
    </p:embeddedFont>
    <p:embeddedFont>
      <p:font typeface="Clear Sans Regular Bold" panose="020B0604020202020204" charset="0"/>
      <p:regular r:id="rId40"/>
    </p:embeddedFont>
    <p:embeddedFont>
      <p:font typeface="Hammersmith One" panose="020B0604020202020204" charset="0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Extra Bold" panose="020B0604020202020204" charset="0"/>
      <p:regular r:id="rId46"/>
    </p:embeddedFont>
    <p:embeddedFont>
      <p:font typeface="Open Sans Light" panose="020B0306030504020204" pitchFamily="34" charset="0"/>
      <p:regular r:id="rId47"/>
      <p:italic r:id="rId48"/>
    </p:embeddedFont>
    <p:embeddedFont>
      <p:font typeface="Raleway SemiBold" pitchFamily="2" charset="0"/>
      <p:bold r:id="rId49"/>
      <p:boldItalic r:id="rId50"/>
    </p:embeddedFont>
    <p:embeddedFont>
      <p:font typeface="Univers" panose="020B0503020202020204" pitchFamily="34" charset="0"/>
      <p:regular r:id="rId51"/>
      <p:bold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3208" autoAdjust="0"/>
  </p:normalViewPr>
  <p:slideViewPr>
    <p:cSldViewPr>
      <p:cViewPr varScale="1">
        <p:scale>
          <a:sx n="58" d="100"/>
          <a:sy n="58" d="100"/>
        </p:scale>
        <p:origin x="9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FA279-E926-4CF7-9E90-052FB2BC91B8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253931A4-AE96-4373-A47C-6951F317C9FE}">
      <dgm:prSet phldrT="[Text]" custT="1"/>
      <dgm:spPr/>
      <dgm:t>
        <a:bodyPr/>
        <a:lstStyle/>
        <a:p>
          <a:r>
            <a:rPr lang="en-MY" sz="2800" dirty="0" err="1">
              <a:latin typeface="Univers" panose="020B0503020202020204" pitchFamily="34" charset="0"/>
            </a:rPr>
            <a:t>Adab</a:t>
          </a:r>
          <a:r>
            <a:rPr lang="en-MY" sz="2800" dirty="0">
              <a:latin typeface="Univers" panose="020B0503020202020204" pitchFamily="34" charset="0"/>
            </a:rPr>
            <a:t> – “</a:t>
          </a:r>
          <a:r>
            <a:rPr lang="en-MY" sz="2800" dirty="0" err="1">
              <a:latin typeface="Univers" panose="020B0503020202020204" pitchFamily="34" charset="0"/>
            </a:rPr>
            <a:t>Menyantuni</a:t>
          </a:r>
          <a:r>
            <a:rPr lang="en-MY" sz="2800" dirty="0">
              <a:latin typeface="Univers" panose="020B0503020202020204" pitchFamily="34" charset="0"/>
            </a:rPr>
            <a:t>”</a:t>
          </a:r>
        </a:p>
      </dgm:t>
    </dgm:pt>
    <dgm:pt modelId="{286984ED-6CDF-46E9-B2FC-60EFE7AEE5B5}" type="parTrans" cxnId="{A1414498-B92B-4B17-8E9E-D40F6436C6C2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8CDF767C-1747-451A-9F75-B8CBF78BBCC3}" type="sibTrans" cxnId="{A1414498-B92B-4B17-8E9E-D40F6436C6C2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FA68939F-8EB8-4D3F-9321-52E13954091A}">
      <dgm:prSet phldrT="[Text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Knowing one’s proper place (in relation to others)</a:t>
          </a:r>
        </a:p>
        <a:p>
          <a:r>
            <a:rPr lang="en-MY" sz="2800" dirty="0">
              <a:latin typeface="Univers" panose="020B0503020202020204" pitchFamily="34" charset="0"/>
            </a:rPr>
            <a:t>(</a:t>
          </a:r>
          <a:r>
            <a:rPr lang="en-MY" sz="2800" dirty="0" err="1">
              <a:latin typeface="Univers" panose="020B0503020202020204" pitchFamily="34" charset="0"/>
            </a:rPr>
            <a:t>Ilmu</a:t>
          </a:r>
          <a:r>
            <a:rPr lang="en-MY" sz="2800" dirty="0">
              <a:latin typeface="Univers" panose="020B0503020202020204" pitchFamily="34" charset="0"/>
            </a:rPr>
            <a:t> / Knowledge)</a:t>
          </a:r>
        </a:p>
        <a:p>
          <a:endParaRPr lang="en-MY" sz="2800" dirty="0">
            <a:latin typeface="Univers" panose="020B0503020202020204" pitchFamily="34" charset="0"/>
          </a:endParaRPr>
        </a:p>
      </dgm:t>
    </dgm:pt>
    <dgm:pt modelId="{430CD19A-EC26-4654-ADBB-660FFA54AA8B}" type="parTrans" cxnId="{C7C6FCBF-D635-4273-8BDA-02DCD9680920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AA6DBD1D-879E-4851-9681-7833672D6242}" type="sibTrans" cxnId="{C7C6FCBF-D635-4273-8BDA-02DCD9680920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7EA19E07-6476-438E-9584-BD34EE57DFD1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The Creator</a:t>
          </a:r>
        </a:p>
      </dgm:t>
    </dgm:pt>
    <dgm:pt modelId="{1948502D-3038-448E-BD89-DFA777B997ED}" type="parTrans" cxnId="{7E6BF531-0FE6-4F29-96AB-D56D3C5B3B34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7B59A1C1-C10D-4142-881B-BEC4AF05DC87}" type="sibTrans" cxnId="{7E6BF531-0FE6-4F29-96AB-D56D3C5B3B34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989FBEFC-E9F5-4CA3-9875-47101A4613FD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Human</a:t>
          </a:r>
        </a:p>
      </dgm:t>
    </dgm:pt>
    <dgm:pt modelId="{A25DED03-E296-4A27-90AE-9F3A1726B398}" type="parTrans" cxnId="{09118B3C-A835-4812-8290-A3A0C86966CD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F055DF5F-2988-458C-8791-614B09BAFC08}" type="sibTrans" cxnId="{09118B3C-A835-4812-8290-A3A0C86966CD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49FF745C-2B61-4CBC-9240-2BAACE3DE8DD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Taking the proper and right action</a:t>
          </a:r>
        </a:p>
        <a:p>
          <a:r>
            <a:rPr lang="en-MY" sz="2800" dirty="0">
              <a:latin typeface="Univers" panose="020B0503020202020204" pitchFamily="34" charset="0"/>
            </a:rPr>
            <a:t>(Amal / Practice)</a:t>
          </a:r>
        </a:p>
      </dgm:t>
    </dgm:pt>
    <dgm:pt modelId="{1B8D43C7-20D4-42D4-8C50-B4700E4C40FB}" type="parTrans" cxnId="{C5882E6A-237F-437C-A0DB-D1FA9BB1F1D9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EA5B034A-93EB-4012-8E97-B93DE951B65A}" type="sibTrans" cxnId="{C5882E6A-237F-437C-A0DB-D1FA9BB1F1D9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118992A1-19C6-4668-A304-23BC9E84901D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Environment</a:t>
          </a:r>
        </a:p>
        <a:p>
          <a:r>
            <a:rPr lang="en-MY" sz="2800" dirty="0">
              <a:latin typeface="Univers" panose="020B0503020202020204" pitchFamily="34" charset="0"/>
            </a:rPr>
            <a:t>Non living &amp; Living things - Fauna , Flora</a:t>
          </a:r>
        </a:p>
      </dgm:t>
    </dgm:pt>
    <dgm:pt modelId="{061DA1A0-12E7-4249-B445-B58C07790BBB}" type="parTrans" cxnId="{A473ECF5-8F83-4C34-8D27-BBCC076F2176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6AAF3F01-7C9B-4865-AF01-B3550AE12AA9}" type="sibTrans" cxnId="{A473ECF5-8F83-4C34-8D27-BBCC076F2176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BE7083F0-2122-440E-9CB4-385320D643AD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Spiritual</a:t>
          </a:r>
        </a:p>
      </dgm:t>
    </dgm:pt>
    <dgm:pt modelId="{9CEC9D73-4529-42E0-8EB7-4546ABD0E278}" type="parTrans" cxnId="{F1AB9907-4374-4BC0-9B7D-D0161DEA3D8D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B4026F83-C89A-4BA2-869C-8448DD5443CE}" type="sibTrans" cxnId="{F1AB9907-4374-4BC0-9B7D-D0161DEA3D8D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6CC8F563-2906-461B-B015-A9A644FBF849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Social</a:t>
          </a:r>
        </a:p>
      </dgm:t>
    </dgm:pt>
    <dgm:pt modelId="{D458F0F6-E30E-4387-9DDA-7A033EEEC23A}" type="parTrans" cxnId="{3FD0C24B-03ED-4017-AA8C-F5EC19522D5E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8F951387-FAA2-418F-8C73-75D782D69874}" type="sibTrans" cxnId="{3FD0C24B-03ED-4017-AA8C-F5EC19522D5E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69E2A2E9-03AB-4A4A-A15B-0ACDEF9090B0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Environmental</a:t>
          </a:r>
        </a:p>
      </dgm:t>
    </dgm:pt>
    <dgm:pt modelId="{182056C4-2C35-44A5-8976-3663C7E70068}" type="parTrans" cxnId="{C1C833B8-9971-4407-BE12-8162FF204A0C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0AE69113-2332-4F7C-BFEE-A0649428DB64}" type="sibTrans" cxnId="{C1C833B8-9971-4407-BE12-8162FF204A0C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558752AE-EC2A-42A4-8EE2-F68F5C8A34A0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Embracing Diversity</a:t>
          </a:r>
        </a:p>
      </dgm:t>
    </dgm:pt>
    <dgm:pt modelId="{FDAAC94F-2888-4EA3-A75C-56780D6148AB}" type="parTrans" cxnId="{73442619-063F-4DCE-97CB-E66DE6842A94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6838FCB9-20A9-480D-A46C-69FD6D8D5686}" type="sibTrans" cxnId="{73442619-063F-4DCE-97CB-E66DE6842A94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A2EA63B8-0DE9-42AA-A84C-31B5F208BDE6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Respectful</a:t>
          </a:r>
        </a:p>
      </dgm:t>
    </dgm:pt>
    <dgm:pt modelId="{A16A8A10-726A-40B3-8BFA-5F60573C7B42}" type="parTrans" cxnId="{384F2820-43B8-40D4-8759-526D32E33B66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21E7C65A-0D4D-4EE2-BF4A-4B9E9F865AA8}" type="sibTrans" cxnId="{384F2820-43B8-40D4-8759-526D32E33B66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EBCA06DF-1783-46FF-AD79-9CA4FC965394}">
      <dgm:prSet phldrT="[Text]" custT="1"/>
      <dgm:spPr/>
      <dgm:t>
        <a:bodyPr/>
        <a:lstStyle/>
        <a:p>
          <a:r>
            <a:rPr lang="en-MY" sz="2800" dirty="0">
              <a:latin typeface="Univers" panose="020B0503020202020204" pitchFamily="34" charset="0"/>
            </a:rPr>
            <a:t>Appreciating and Appropriating</a:t>
          </a:r>
        </a:p>
      </dgm:t>
    </dgm:pt>
    <dgm:pt modelId="{E5C7F012-323F-48F7-9EC4-49FE8E498792}" type="parTrans" cxnId="{1A12AF9D-CED1-434B-A69F-23CAC8307BD1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6E84B39D-2BD4-4AE5-8F2B-203F3DC4CF18}" type="sibTrans" cxnId="{1A12AF9D-CED1-434B-A69F-23CAC8307BD1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6488E047-414C-4C4B-9375-634C5A811A9F}">
      <dgm:prSet phldrT="[Text]" custT="1"/>
      <dgm:spPr/>
      <dgm:t>
        <a:bodyPr/>
        <a:lstStyle/>
        <a:p>
          <a:r>
            <a:rPr lang="en-MY" sz="2800">
              <a:latin typeface="Univers" panose="020B0503020202020204" pitchFamily="34" charset="0"/>
            </a:rPr>
            <a:t>Courtesy</a:t>
          </a:r>
          <a:r>
            <a:rPr lang="en-MY" sz="2800" dirty="0">
              <a:latin typeface="Univers" panose="020B0503020202020204" pitchFamily="34" charset="0"/>
            </a:rPr>
            <a:t>/civility</a:t>
          </a:r>
        </a:p>
      </dgm:t>
    </dgm:pt>
    <dgm:pt modelId="{CBA0C1BB-7C28-4CF4-84BF-358AAD8662A8}" type="parTrans" cxnId="{79C78372-BA0D-469E-A09E-D789DA37DCD8}">
      <dgm:prSet custT="1"/>
      <dgm:spPr/>
      <dgm:t>
        <a:bodyPr/>
        <a:lstStyle/>
        <a:p>
          <a:endParaRPr lang="en-MY" sz="2800">
            <a:latin typeface="Univers" panose="020B0503020202020204" pitchFamily="34" charset="0"/>
          </a:endParaRPr>
        </a:p>
      </dgm:t>
    </dgm:pt>
    <dgm:pt modelId="{FF640EF8-8A61-456C-8759-EC7DE07A25A0}" type="sibTrans" cxnId="{79C78372-BA0D-469E-A09E-D789DA37DCD8}">
      <dgm:prSet/>
      <dgm:spPr/>
      <dgm:t>
        <a:bodyPr/>
        <a:lstStyle/>
        <a:p>
          <a:endParaRPr lang="en-MY" sz="1400">
            <a:latin typeface="Univers" panose="020B0503020202020204" pitchFamily="34" charset="0"/>
          </a:endParaRPr>
        </a:p>
      </dgm:t>
    </dgm:pt>
    <dgm:pt modelId="{E15BE536-FA38-4187-AAE9-C405224954C0}" type="pres">
      <dgm:prSet presAssocID="{555FA279-E926-4CF7-9E90-052FB2BC91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5A0598-2FC4-4330-B85D-ED6795C870DB}" type="pres">
      <dgm:prSet presAssocID="{253931A4-AE96-4373-A47C-6951F317C9FE}" presName="root1" presStyleCnt="0"/>
      <dgm:spPr/>
    </dgm:pt>
    <dgm:pt modelId="{21A96437-4316-4061-AF69-628F9AD443B8}" type="pres">
      <dgm:prSet presAssocID="{253931A4-AE96-4373-A47C-6951F317C9FE}" presName="LevelOneTextNode" presStyleLbl="node0" presStyleIdx="0" presStyleCnt="1" custScaleX="61950" custScaleY="56200" custLinFactNeighborX="5258" custLinFactNeighborY="71417">
        <dgm:presLayoutVars>
          <dgm:chPref val="3"/>
        </dgm:presLayoutVars>
      </dgm:prSet>
      <dgm:spPr/>
    </dgm:pt>
    <dgm:pt modelId="{B69DC373-B37E-40C3-825E-0A9CB00C91B8}" type="pres">
      <dgm:prSet presAssocID="{253931A4-AE96-4373-A47C-6951F317C9FE}" presName="level2hierChild" presStyleCnt="0"/>
      <dgm:spPr/>
    </dgm:pt>
    <dgm:pt modelId="{721BC0CF-F56C-4D44-B9B4-56190E265307}" type="pres">
      <dgm:prSet presAssocID="{430CD19A-EC26-4654-ADBB-660FFA54AA8B}" presName="conn2-1" presStyleLbl="parChTrans1D2" presStyleIdx="0" presStyleCnt="2"/>
      <dgm:spPr/>
    </dgm:pt>
    <dgm:pt modelId="{C66AF53A-5A38-4583-933E-6E3B962E42F9}" type="pres">
      <dgm:prSet presAssocID="{430CD19A-EC26-4654-ADBB-660FFA54AA8B}" presName="connTx" presStyleLbl="parChTrans1D2" presStyleIdx="0" presStyleCnt="2"/>
      <dgm:spPr/>
    </dgm:pt>
    <dgm:pt modelId="{67DED042-0678-4F63-89F2-689B625D8AAA}" type="pres">
      <dgm:prSet presAssocID="{FA68939F-8EB8-4D3F-9321-52E13954091A}" presName="root2" presStyleCnt="0"/>
      <dgm:spPr/>
    </dgm:pt>
    <dgm:pt modelId="{0F1BF7E1-FAFD-4D1A-88D0-110F9F1C1FCA}" type="pres">
      <dgm:prSet presAssocID="{FA68939F-8EB8-4D3F-9321-52E13954091A}" presName="LevelTwoTextNode" presStyleLbl="node2" presStyleIdx="0" presStyleCnt="2" custScaleX="100286" custScaleY="124033" custLinFactNeighborX="-31940" custLinFactNeighborY="-71628">
        <dgm:presLayoutVars>
          <dgm:chPref val="3"/>
        </dgm:presLayoutVars>
      </dgm:prSet>
      <dgm:spPr/>
    </dgm:pt>
    <dgm:pt modelId="{BE2979A7-530F-4980-9A80-3E23D9A3C9FA}" type="pres">
      <dgm:prSet presAssocID="{FA68939F-8EB8-4D3F-9321-52E13954091A}" presName="level3hierChild" presStyleCnt="0"/>
      <dgm:spPr/>
    </dgm:pt>
    <dgm:pt modelId="{68A1CD57-4CEF-43B0-9A05-5E063B4E80DD}" type="pres">
      <dgm:prSet presAssocID="{1948502D-3038-448E-BD89-DFA777B997ED}" presName="conn2-1" presStyleLbl="parChTrans1D3" presStyleIdx="0" presStyleCnt="4"/>
      <dgm:spPr/>
    </dgm:pt>
    <dgm:pt modelId="{AA817B2D-04B7-4505-990B-D63B07D68274}" type="pres">
      <dgm:prSet presAssocID="{1948502D-3038-448E-BD89-DFA777B997ED}" presName="connTx" presStyleLbl="parChTrans1D3" presStyleIdx="0" presStyleCnt="4"/>
      <dgm:spPr/>
    </dgm:pt>
    <dgm:pt modelId="{1F67BD6D-5AEF-474E-8C1D-24848224911B}" type="pres">
      <dgm:prSet presAssocID="{7EA19E07-6476-438E-9584-BD34EE57DFD1}" presName="root2" presStyleCnt="0"/>
      <dgm:spPr/>
    </dgm:pt>
    <dgm:pt modelId="{7D3C6F76-A866-4AF3-B7BD-36F4DA219E1A}" type="pres">
      <dgm:prSet presAssocID="{7EA19E07-6476-438E-9584-BD34EE57DFD1}" presName="LevelTwoTextNode" presStyleLbl="node3" presStyleIdx="0" presStyleCnt="4" custScaleY="42338" custLinFactNeighborX="-27264" custLinFactNeighborY="-26499">
        <dgm:presLayoutVars>
          <dgm:chPref val="3"/>
        </dgm:presLayoutVars>
      </dgm:prSet>
      <dgm:spPr/>
    </dgm:pt>
    <dgm:pt modelId="{ADBF6BCE-99A5-4AD3-A51D-F551C5DB87DB}" type="pres">
      <dgm:prSet presAssocID="{7EA19E07-6476-438E-9584-BD34EE57DFD1}" presName="level3hierChild" presStyleCnt="0"/>
      <dgm:spPr/>
    </dgm:pt>
    <dgm:pt modelId="{61CA94E4-77CA-4AF6-A628-D40139B19EE4}" type="pres">
      <dgm:prSet presAssocID="{9CEC9D73-4529-42E0-8EB7-4546ABD0E278}" presName="conn2-1" presStyleLbl="parChTrans1D4" presStyleIdx="0" presStyleCnt="6"/>
      <dgm:spPr/>
    </dgm:pt>
    <dgm:pt modelId="{BDD5444F-064D-408F-B4C8-88220057F4EC}" type="pres">
      <dgm:prSet presAssocID="{9CEC9D73-4529-42E0-8EB7-4546ABD0E278}" presName="connTx" presStyleLbl="parChTrans1D4" presStyleIdx="0" presStyleCnt="6"/>
      <dgm:spPr/>
    </dgm:pt>
    <dgm:pt modelId="{5B2C93D2-922E-4AD5-AAE7-74439E498E64}" type="pres">
      <dgm:prSet presAssocID="{BE7083F0-2122-440E-9CB4-385320D643AD}" presName="root2" presStyleCnt="0"/>
      <dgm:spPr/>
    </dgm:pt>
    <dgm:pt modelId="{B3ED4E2F-C9A9-4C0D-A007-E20BEB946339}" type="pres">
      <dgm:prSet presAssocID="{BE7083F0-2122-440E-9CB4-385320D643AD}" presName="LevelTwoTextNode" presStyleLbl="node4" presStyleIdx="0" presStyleCnt="6" custScaleX="73073" custScaleY="39114" custLinFactNeighborX="-621" custLinFactNeighborY="-28496">
        <dgm:presLayoutVars>
          <dgm:chPref val="3"/>
        </dgm:presLayoutVars>
      </dgm:prSet>
      <dgm:spPr/>
    </dgm:pt>
    <dgm:pt modelId="{B8B73482-8410-4127-9E6B-953A62E863D0}" type="pres">
      <dgm:prSet presAssocID="{BE7083F0-2122-440E-9CB4-385320D643AD}" presName="level3hierChild" presStyleCnt="0"/>
      <dgm:spPr/>
    </dgm:pt>
    <dgm:pt modelId="{D4C4805A-8764-4E8A-AE33-C538F10661E2}" type="pres">
      <dgm:prSet presAssocID="{A25DED03-E296-4A27-90AE-9F3A1726B398}" presName="conn2-1" presStyleLbl="parChTrans1D3" presStyleIdx="1" presStyleCnt="4"/>
      <dgm:spPr/>
    </dgm:pt>
    <dgm:pt modelId="{28196940-46B8-475C-BACF-CDBAF1FE720F}" type="pres">
      <dgm:prSet presAssocID="{A25DED03-E296-4A27-90AE-9F3A1726B398}" presName="connTx" presStyleLbl="parChTrans1D3" presStyleIdx="1" presStyleCnt="4"/>
      <dgm:spPr/>
    </dgm:pt>
    <dgm:pt modelId="{F3BD1DA8-5A70-4D43-A429-FE62BB09F23D}" type="pres">
      <dgm:prSet presAssocID="{989FBEFC-E9F5-4CA3-9875-47101A4613FD}" presName="root2" presStyleCnt="0"/>
      <dgm:spPr/>
    </dgm:pt>
    <dgm:pt modelId="{B8FEC828-39AF-4AA9-BD2D-AC204922EBCB}" type="pres">
      <dgm:prSet presAssocID="{989FBEFC-E9F5-4CA3-9875-47101A4613FD}" presName="LevelTwoTextNode" presStyleLbl="node3" presStyleIdx="1" presStyleCnt="4" custScaleY="45482" custLinFactNeighborX="-27751" custLinFactNeighborY="-28619">
        <dgm:presLayoutVars>
          <dgm:chPref val="3"/>
        </dgm:presLayoutVars>
      </dgm:prSet>
      <dgm:spPr/>
    </dgm:pt>
    <dgm:pt modelId="{77EB59F0-048C-4380-BDF8-DB0046EC8426}" type="pres">
      <dgm:prSet presAssocID="{989FBEFC-E9F5-4CA3-9875-47101A4613FD}" presName="level3hierChild" presStyleCnt="0"/>
      <dgm:spPr/>
    </dgm:pt>
    <dgm:pt modelId="{266C018B-758E-4059-8E91-8C056D3675B3}" type="pres">
      <dgm:prSet presAssocID="{D458F0F6-E30E-4387-9DDA-7A033EEEC23A}" presName="conn2-1" presStyleLbl="parChTrans1D4" presStyleIdx="1" presStyleCnt="6"/>
      <dgm:spPr/>
    </dgm:pt>
    <dgm:pt modelId="{7D63E054-1A67-4CF3-943D-3775319B59EB}" type="pres">
      <dgm:prSet presAssocID="{D458F0F6-E30E-4387-9DDA-7A033EEEC23A}" presName="connTx" presStyleLbl="parChTrans1D4" presStyleIdx="1" presStyleCnt="6"/>
      <dgm:spPr/>
    </dgm:pt>
    <dgm:pt modelId="{D8ECBB85-5A7E-486B-8F69-91F074295259}" type="pres">
      <dgm:prSet presAssocID="{6CC8F563-2906-461B-B015-A9A644FBF849}" presName="root2" presStyleCnt="0"/>
      <dgm:spPr/>
    </dgm:pt>
    <dgm:pt modelId="{21F7E59C-FBED-42F4-9EA9-21A5D19F53D9}" type="pres">
      <dgm:prSet presAssocID="{6CC8F563-2906-461B-B015-A9A644FBF849}" presName="LevelTwoTextNode" presStyleLbl="node4" presStyleIdx="1" presStyleCnt="6" custScaleX="71452" custScaleY="44982" custLinFactNeighborX="-1242" custLinFactNeighborY="-28619">
        <dgm:presLayoutVars>
          <dgm:chPref val="3"/>
        </dgm:presLayoutVars>
      </dgm:prSet>
      <dgm:spPr/>
    </dgm:pt>
    <dgm:pt modelId="{A2D50A27-5ACE-4287-9195-82C8D5ED6E3C}" type="pres">
      <dgm:prSet presAssocID="{6CC8F563-2906-461B-B015-A9A644FBF849}" presName="level3hierChild" presStyleCnt="0"/>
      <dgm:spPr/>
    </dgm:pt>
    <dgm:pt modelId="{55DA394B-02C5-4274-9D01-2728FE7DD0DE}" type="pres">
      <dgm:prSet presAssocID="{061DA1A0-12E7-4249-B445-B58C07790BBB}" presName="conn2-1" presStyleLbl="parChTrans1D3" presStyleIdx="2" presStyleCnt="4"/>
      <dgm:spPr/>
    </dgm:pt>
    <dgm:pt modelId="{708B6448-585A-45EA-8EBC-D85931A12CBD}" type="pres">
      <dgm:prSet presAssocID="{061DA1A0-12E7-4249-B445-B58C07790BBB}" presName="connTx" presStyleLbl="parChTrans1D3" presStyleIdx="2" presStyleCnt="4"/>
      <dgm:spPr/>
    </dgm:pt>
    <dgm:pt modelId="{E60E2A15-D887-40F5-8ED9-7F4E49947A36}" type="pres">
      <dgm:prSet presAssocID="{118992A1-19C6-4668-A304-23BC9E84901D}" presName="root2" presStyleCnt="0"/>
      <dgm:spPr/>
    </dgm:pt>
    <dgm:pt modelId="{FB30172D-E690-495D-A8EE-3C92DC23A85A}" type="pres">
      <dgm:prSet presAssocID="{118992A1-19C6-4668-A304-23BC9E84901D}" presName="LevelTwoTextNode" presStyleLbl="node3" presStyleIdx="2" presStyleCnt="4" custScaleY="77366" custLinFactNeighborX="-26375" custLinFactNeighborY="-30518">
        <dgm:presLayoutVars>
          <dgm:chPref val="3"/>
        </dgm:presLayoutVars>
      </dgm:prSet>
      <dgm:spPr/>
    </dgm:pt>
    <dgm:pt modelId="{5983ABB1-3DC3-46D7-8F05-192FEEE64EC6}" type="pres">
      <dgm:prSet presAssocID="{118992A1-19C6-4668-A304-23BC9E84901D}" presName="level3hierChild" presStyleCnt="0"/>
      <dgm:spPr/>
    </dgm:pt>
    <dgm:pt modelId="{2F0A2E56-C2C2-478E-BE9E-7E103BE8B5D2}" type="pres">
      <dgm:prSet presAssocID="{182056C4-2C35-44A5-8976-3663C7E70068}" presName="conn2-1" presStyleLbl="parChTrans1D4" presStyleIdx="2" presStyleCnt="6"/>
      <dgm:spPr/>
    </dgm:pt>
    <dgm:pt modelId="{9C5EC832-F00A-4CFA-A2C6-78F6E1689B03}" type="pres">
      <dgm:prSet presAssocID="{182056C4-2C35-44A5-8976-3663C7E70068}" presName="connTx" presStyleLbl="parChTrans1D4" presStyleIdx="2" presStyleCnt="6"/>
      <dgm:spPr/>
    </dgm:pt>
    <dgm:pt modelId="{7E113CEE-F4C8-4F96-B43B-EBEC5E26DAFD}" type="pres">
      <dgm:prSet presAssocID="{69E2A2E9-03AB-4A4A-A15B-0ACDEF9090B0}" presName="root2" presStyleCnt="0"/>
      <dgm:spPr/>
    </dgm:pt>
    <dgm:pt modelId="{D11E5FD5-D29A-4004-B053-1AD837E6BDD0}" type="pres">
      <dgm:prSet presAssocID="{69E2A2E9-03AB-4A4A-A15B-0ACDEF9090B0}" presName="LevelTwoTextNode" presStyleLbl="node4" presStyleIdx="2" presStyleCnt="6" custScaleX="71076" custScaleY="46892" custLinFactNeighborX="-621" custLinFactNeighborY="-30512">
        <dgm:presLayoutVars>
          <dgm:chPref val="3"/>
        </dgm:presLayoutVars>
      </dgm:prSet>
      <dgm:spPr/>
    </dgm:pt>
    <dgm:pt modelId="{2DB0EFCD-F5C7-4638-872C-CECC85507544}" type="pres">
      <dgm:prSet presAssocID="{69E2A2E9-03AB-4A4A-A15B-0ACDEF9090B0}" presName="level3hierChild" presStyleCnt="0"/>
      <dgm:spPr/>
    </dgm:pt>
    <dgm:pt modelId="{8162CA4A-8426-4F01-B42D-53D1E53FC631}" type="pres">
      <dgm:prSet presAssocID="{1B8D43C7-20D4-42D4-8C50-B4700E4C40FB}" presName="conn2-1" presStyleLbl="parChTrans1D2" presStyleIdx="1" presStyleCnt="2"/>
      <dgm:spPr/>
    </dgm:pt>
    <dgm:pt modelId="{75981440-BABF-4B88-82A0-523617830F1D}" type="pres">
      <dgm:prSet presAssocID="{1B8D43C7-20D4-42D4-8C50-B4700E4C40FB}" presName="connTx" presStyleLbl="parChTrans1D2" presStyleIdx="1" presStyleCnt="2"/>
      <dgm:spPr/>
    </dgm:pt>
    <dgm:pt modelId="{F895A69F-611D-4CC3-99C6-75A8C7FFDF02}" type="pres">
      <dgm:prSet presAssocID="{49FF745C-2B61-4CBC-9240-2BAACE3DE8DD}" presName="root2" presStyleCnt="0"/>
      <dgm:spPr/>
    </dgm:pt>
    <dgm:pt modelId="{7B791722-0F11-4BAA-8142-82395BFAF89F}" type="pres">
      <dgm:prSet presAssocID="{49FF745C-2B61-4CBC-9240-2BAACE3DE8DD}" presName="LevelTwoTextNode" presStyleLbl="node2" presStyleIdx="1" presStyleCnt="2" custScaleX="86208" custScaleY="72505" custLinFactNeighborX="13409" custLinFactNeighborY="-19052">
        <dgm:presLayoutVars>
          <dgm:chPref val="3"/>
        </dgm:presLayoutVars>
      </dgm:prSet>
      <dgm:spPr/>
    </dgm:pt>
    <dgm:pt modelId="{90E21AC3-A0B9-46EF-91B9-C9EDA479EE46}" type="pres">
      <dgm:prSet presAssocID="{49FF745C-2B61-4CBC-9240-2BAACE3DE8DD}" presName="level3hierChild" presStyleCnt="0"/>
      <dgm:spPr/>
    </dgm:pt>
    <dgm:pt modelId="{D7F4BDEF-DA2F-461B-981B-E3DF029EBECC}" type="pres">
      <dgm:prSet presAssocID="{E5C7F012-323F-48F7-9EC4-49FE8E498792}" presName="conn2-1" presStyleLbl="parChTrans1D3" presStyleIdx="3" presStyleCnt="4"/>
      <dgm:spPr/>
    </dgm:pt>
    <dgm:pt modelId="{E2474F22-C17C-48D9-8563-1D3A475CC481}" type="pres">
      <dgm:prSet presAssocID="{E5C7F012-323F-48F7-9EC4-49FE8E498792}" presName="connTx" presStyleLbl="parChTrans1D3" presStyleIdx="3" presStyleCnt="4"/>
      <dgm:spPr/>
    </dgm:pt>
    <dgm:pt modelId="{0FC7D910-BE43-49D9-ABE3-AAAD0E2BD3B1}" type="pres">
      <dgm:prSet presAssocID="{EBCA06DF-1783-46FF-AD79-9CA4FC965394}" presName="root2" presStyleCnt="0"/>
      <dgm:spPr/>
    </dgm:pt>
    <dgm:pt modelId="{86EC35A0-DF9F-4E24-AB94-41B1558CA096}" type="pres">
      <dgm:prSet presAssocID="{EBCA06DF-1783-46FF-AD79-9CA4FC965394}" presName="LevelTwoTextNode" presStyleLbl="node3" presStyleIdx="3" presStyleCnt="4" custLinFactNeighborX="-7222" custLinFactNeighborY="-19618">
        <dgm:presLayoutVars>
          <dgm:chPref val="3"/>
        </dgm:presLayoutVars>
      </dgm:prSet>
      <dgm:spPr/>
    </dgm:pt>
    <dgm:pt modelId="{C31C4ACF-B804-42D4-A260-6D26F21E2287}" type="pres">
      <dgm:prSet presAssocID="{EBCA06DF-1783-46FF-AD79-9CA4FC965394}" presName="level3hierChild" presStyleCnt="0"/>
      <dgm:spPr/>
    </dgm:pt>
    <dgm:pt modelId="{2D1BF567-460E-4986-A92B-7A836A5E38C1}" type="pres">
      <dgm:prSet presAssocID="{CBA0C1BB-7C28-4CF4-84BF-358AAD8662A8}" presName="conn2-1" presStyleLbl="parChTrans1D4" presStyleIdx="3" presStyleCnt="6"/>
      <dgm:spPr/>
    </dgm:pt>
    <dgm:pt modelId="{0307A437-5DC7-4D1B-80E5-DA835B0F3507}" type="pres">
      <dgm:prSet presAssocID="{CBA0C1BB-7C28-4CF4-84BF-358AAD8662A8}" presName="connTx" presStyleLbl="parChTrans1D4" presStyleIdx="3" presStyleCnt="6"/>
      <dgm:spPr/>
    </dgm:pt>
    <dgm:pt modelId="{04DAD313-D3EB-4D7F-BC3D-B10270344C83}" type="pres">
      <dgm:prSet presAssocID="{6488E047-414C-4C4B-9375-634C5A811A9F}" presName="root2" presStyleCnt="0"/>
      <dgm:spPr/>
    </dgm:pt>
    <dgm:pt modelId="{0D0F1587-AE62-489C-BC05-076D753945CE}" type="pres">
      <dgm:prSet presAssocID="{6488E047-414C-4C4B-9375-634C5A811A9F}" presName="LevelTwoTextNode" presStyleLbl="node4" presStyleIdx="3" presStyleCnt="6" custScaleX="83577" custScaleY="33749">
        <dgm:presLayoutVars>
          <dgm:chPref val="3"/>
        </dgm:presLayoutVars>
      </dgm:prSet>
      <dgm:spPr/>
    </dgm:pt>
    <dgm:pt modelId="{92637C91-00D3-4DBB-AC26-1EE657AB77B7}" type="pres">
      <dgm:prSet presAssocID="{6488E047-414C-4C4B-9375-634C5A811A9F}" presName="level3hierChild" presStyleCnt="0"/>
      <dgm:spPr/>
    </dgm:pt>
    <dgm:pt modelId="{B8C9D89B-EA87-4852-A00F-D3BBB21AAF25}" type="pres">
      <dgm:prSet presAssocID="{FDAAC94F-2888-4EA3-A75C-56780D6148AB}" presName="conn2-1" presStyleLbl="parChTrans1D4" presStyleIdx="4" presStyleCnt="6"/>
      <dgm:spPr/>
    </dgm:pt>
    <dgm:pt modelId="{F96478E3-CB0D-45E3-A91E-078462EF0207}" type="pres">
      <dgm:prSet presAssocID="{FDAAC94F-2888-4EA3-A75C-56780D6148AB}" presName="connTx" presStyleLbl="parChTrans1D4" presStyleIdx="4" presStyleCnt="6"/>
      <dgm:spPr/>
    </dgm:pt>
    <dgm:pt modelId="{0EAD48EF-E3C3-41CD-88D4-C27F74CCF7DB}" type="pres">
      <dgm:prSet presAssocID="{558752AE-EC2A-42A4-8EE2-F68F5C8A34A0}" presName="root2" presStyleCnt="0"/>
      <dgm:spPr/>
    </dgm:pt>
    <dgm:pt modelId="{154DAA12-5EED-480F-9E23-61958B75B1EC}" type="pres">
      <dgm:prSet presAssocID="{558752AE-EC2A-42A4-8EE2-F68F5C8A34A0}" presName="LevelTwoTextNode" presStyleLbl="node4" presStyleIdx="4" presStyleCnt="6" custScaleX="85050" custScaleY="44428" custLinFactNeighborX="753" custLinFactNeighborY="-4868">
        <dgm:presLayoutVars>
          <dgm:chPref val="3"/>
        </dgm:presLayoutVars>
      </dgm:prSet>
      <dgm:spPr/>
    </dgm:pt>
    <dgm:pt modelId="{8A01B5AC-0420-4D4B-9842-34EB79BB0369}" type="pres">
      <dgm:prSet presAssocID="{558752AE-EC2A-42A4-8EE2-F68F5C8A34A0}" presName="level3hierChild" presStyleCnt="0"/>
      <dgm:spPr/>
    </dgm:pt>
    <dgm:pt modelId="{84DF726E-4B79-4D8C-827D-5B9C41DE951A}" type="pres">
      <dgm:prSet presAssocID="{A16A8A10-726A-40B3-8BFA-5F60573C7B42}" presName="conn2-1" presStyleLbl="parChTrans1D4" presStyleIdx="5" presStyleCnt="6"/>
      <dgm:spPr/>
    </dgm:pt>
    <dgm:pt modelId="{5A5EC9B9-052F-4E65-93EF-B2DE84BA59E8}" type="pres">
      <dgm:prSet presAssocID="{A16A8A10-726A-40B3-8BFA-5F60573C7B42}" presName="connTx" presStyleLbl="parChTrans1D4" presStyleIdx="5" presStyleCnt="6"/>
      <dgm:spPr/>
    </dgm:pt>
    <dgm:pt modelId="{2C998158-56D7-4B39-8F33-50B24371E0DA}" type="pres">
      <dgm:prSet presAssocID="{A2EA63B8-0DE9-42AA-A84C-31B5F208BDE6}" presName="root2" presStyleCnt="0"/>
      <dgm:spPr/>
    </dgm:pt>
    <dgm:pt modelId="{5E2F35A1-9558-4474-95F7-9404AD987FC9}" type="pres">
      <dgm:prSet presAssocID="{A2EA63B8-0DE9-42AA-A84C-31B5F208BDE6}" presName="LevelTwoTextNode" presStyleLbl="node4" presStyleIdx="5" presStyleCnt="6" custScaleX="83689" custScaleY="33710" custLinFactNeighborX="-373" custLinFactNeighborY="-2176">
        <dgm:presLayoutVars>
          <dgm:chPref val="3"/>
        </dgm:presLayoutVars>
      </dgm:prSet>
      <dgm:spPr/>
    </dgm:pt>
    <dgm:pt modelId="{8BADD9AA-1EE8-447A-9FF5-AC8E1032EE37}" type="pres">
      <dgm:prSet presAssocID="{A2EA63B8-0DE9-42AA-A84C-31B5F208BDE6}" presName="level3hierChild" presStyleCnt="0"/>
      <dgm:spPr/>
    </dgm:pt>
  </dgm:ptLst>
  <dgm:cxnLst>
    <dgm:cxn modelId="{31249704-D3C0-4E64-A328-7CABB4638EF8}" type="presOf" srcId="{FDAAC94F-2888-4EA3-A75C-56780D6148AB}" destId="{B8C9D89B-EA87-4852-A00F-D3BBB21AAF25}" srcOrd="0" destOrd="0" presId="urn:microsoft.com/office/officeart/2005/8/layout/hierarchy2"/>
    <dgm:cxn modelId="{1756D504-500E-46B8-9821-93AE419E9C8D}" type="presOf" srcId="{253931A4-AE96-4373-A47C-6951F317C9FE}" destId="{21A96437-4316-4061-AF69-628F9AD443B8}" srcOrd="0" destOrd="0" presId="urn:microsoft.com/office/officeart/2005/8/layout/hierarchy2"/>
    <dgm:cxn modelId="{774D5107-8136-4E17-B978-17532FB9B0C6}" type="presOf" srcId="{6CC8F563-2906-461B-B015-A9A644FBF849}" destId="{21F7E59C-FBED-42F4-9EA9-21A5D19F53D9}" srcOrd="0" destOrd="0" presId="urn:microsoft.com/office/officeart/2005/8/layout/hierarchy2"/>
    <dgm:cxn modelId="{BAD25607-72A9-47D5-A0A7-84DB2D7C5D96}" type="presOf" srcId="{A25DED03-E296-4A27-90AE-9F3A1726B398}" destId="{D4C4805A-8764-4E8A-AE33-C538F10661E2}" srcOrd="0" destOrd="0" presId="urn:microsoft.com/office/officeart/2005/8/layout/hierarchy2"/>
    <dgm:cxn modelId="{F1AB9907-4374-4BC0-9B7D-D0161DEA3D8D}" srcId="{7EA19E07-6476-438E-9584-BD34EE57DFD1}" destId="{BE7083F0-2122-440E-9CB4-385320D643AD}" srcOrd="0" destOrd="0" parTransId="{9CEC9D73-4529-42E0-8EB7-4546ABD0E278}" sibTransId="{B4026F83-C89A-4BA2-869C-8448DD5443CE}"/>
    <dgm:cxn modelId="{CEDE3708-B477-4703-803B-1B7EDA6C891C}" type="presOf" srcId="{BE7083F0-2122-440E-9CB4-385320D643AD}" destId="{B3ED4E2F-C9A9-4C0D-A007-E20BEB946339}" srcOrd="0" destOrd="0" presId="urn:microsoft.com/office/officeart/2005/8/layout/hierarchy2"/>
    <dgm:cxn modelId="{F304A808-0F59-40FD-A1B7-90CFA2980304}" type="presOf" srcId="{A25DED03-E296-4A27-90AE-9F3A1726B398}" destId="{28196940-46B8-475C-BACF-CDBAF1FE720F}" srcOrd="1" destOrd="0" presId="urn:microsoft.com/office/officeart/2005/8/layout/hierarchy2"/>
    <dgm:cxn modelId="{42F15109-420B-4178-9D27-311E84060E2D}" type="presOf" srcId="{182056C4-2C35-44A5-8976-3663C7E70068}" destId="{9C5EC832-F00A-4CFA-A2C6-78F6E1689B03}" srcOrd="1" destOrd="0" presId="urn:microsoft.com/office/officeart/2005/8/layout/hierarchy2"/>
    <dgm:cxn modelId="{7713090C-F928-471D-B76C-385D579DDDF9}" type="presOf" srcId="{E5C7F012-323F-48F7-9EC4-49FE8E498792}" destId="{E2474F22-C17C-48D9-8563-1D3A475CC481}" srcOrd="1" destOrd="0" presId="urn:microsoft.com/office/officeart/2005/8/layout/hierarchy2"/>
    <dgm:cxn modelId="{43C4C715-F372-4AEC-86F4-BBE9ED12E2A4}" type="presOf" srcId="{430CD19A-EC26-4654-ADBB-660FFA54AA8B}" destId="{721BC0CF-F56C-4D44-B9B4-56190E265307}" srcOrd="0" destOrd="0" presId="urn:microsoft.com/office/officeart/2005/8/layout/hierarchy2"/>
    <dgm:cxn modelId="{73442619-063F-4DCE-97CB-E66DE6842A94}" srcId="{EBCA06DF-1783-46FF-AD79-9CA4FC965394}" destId="{558752AE-EC2A-42A4-8EE2-F68F5C8A34A0}" srcOrd="1" destOrd="0" parTransId="{FDAAC94F-2888-4EA3-A75C-56780D6148AB}" sibTransId="{6838FCB9-20A9-480D-A46C-69FD6D8D5686}"/>
    <dgm:cxn modelId="{C0C8241A-101A-4B95-B877-83B310EA79C2}" type="presOf" srcId="{9CEC9D73-4529-42E0-8EB7-4546ABD0E278}" destId="{BDD5444F-064D-408F-B4C8-88220057F4EC}" srcOrd="1" destOrd="0" presId="urn:microsoft.com/office/officeart/2005/8/layout/hierarchy2"/>
    <dgm:cxn modelId="{B204B81A-5250-489A-BFA6-ACCEEED88C0A}" type="presOf" srcId="{7EA19E07-6476-438E-9584-BD34EE57DFD1}" destId="{7D3C6F76-A866-4AF3-B7BD-36F4DA219E1A}" srcOrd="0" destOrd="0" presId="urn:microsoft.com/office/officeart/2005/8/layout/hierarchy2"/>
    <dgm:cxn modelId="{7FA46E1B-D048-4BE2-9151-4B306CED473B}" type="presOf" srcId="{6488E047-414C-4C4B-9375-634C5A811A9F}" destId="{0D0F1587-AE62-489C-BC05-076D753945CE}" srcOrd="0" destOrd="0" presId="urn:microsoft.com/office/officeart/2005/8/layout/hierarchy2"/>
    <dgm:cxn modelId="{384F2820-43B8-40D4-8759-526D32E33B66}" srcId="{EBCA06DF-1783-46FF-AD79-9CA4FC965394}" destId="{A2EA63B8-0DE9-42AA-A84C-31B5F208BDE6}" srcOrd="2" destOrd="0" parTransId="{A16A8A10-726A-40B3-8BFA-5F60573C7B42}" sibTransId="{21E7C65A-0D4D-4EE2-BF4A-4B9E9F865AA8}"/>
    <dgm:cxn modelId="{9D3A5B27-D5D5-4372-BD59-3B4FF8C83181}" type="presOf" srcId="{989FBEFC-E9F5-4CA3-9875-47101A4613FD}" destId="{B8FEC828-39AF-4AA9-BD2D-AC204922EBCB}" srcOrd="0" destOrd="0" presId="urn:microsoft.com/office/officeart/2005/8/layout/hierarchy2"/>
    <dgm:cxn modelId="{EEE26C27-8345-4002-B858-D5215A9984BF}" type="presOf" srcId="{A16A8A10-726A-40B3-8BFA-5F60573C7B42}" destId="{84DF726E-4B79-4D8C-827D-5B9C41DE951A}" srcOrd="0" destOrd="0" presId="urn:microsoft.com/office/officeart/2005/8/layout/hierarchy2"/>
    <dgm:cxn modelId="{7E6BF531-0FE6-4F29-96AB-D56D3C5B3B34}" srcId="{FA68939F-8EB8-4D3F-9321-52E13954091A}" destId="{7EA19E07-6476-438E-9584-BD34EE57DFD1}" srcOrd="0" destOrd="0" parTransId="{1948502D-3038-448E-BD89-DFA777B997ED}" sibTransId="{7B59A1C1-C10D-4142-881B-BEC4AF05DC87}"/>
    <dgm:cxn modelId="{2E472F39-E63A-4E3B-B60E-E4475D2124CB}" type="presOf" srcId="{FDAAC94F-2888-4EA3-A75C-56780D6148AB}" destId="{F96478E3-CB0D-45E3-A91E-078462EF0207}" srcOrd="1" destOrd="0" presId="urn:microsoft.com/office/officeart/2005/8/layout/hierarchy2"/>
    <dgm:cxn modelId="{F4FD7C3C-973C-4CB3-9F13-72DD88EFA645}" type="presOf" srcId="{CBA0C1BB-7C28-4CF4-84BF-358AAD8662A8}" destId="{2D1BF567-460E-4986-A92B-7A836A5E38C1}" srcOrd="0" destOrd="0" presId="urn:microsoft.com/office/officeart/2005/8/layout/hierarchy2"/>
    <dgm:cxn modelId="{09118B3C-A835-4812-8290-A3A0C86966CD}" srcId="{FA68939F-8EB8-4D3F-9321-52E13954091A}" destId="{989FBEFC-E9F5-4CA3-9875-47101A4613FD}" srcOrd="1" destOrd="0" parTransId="{A25DED03-E296-4A27-90AE-9F3A1726B398}" sibTransId="{F055DF5F-2988-458C-8791-614B09BAFC08}"/>
    <dgm:cxn modelId="{3A3EC45D-3A67-4104-9364-CAB3E1AB908C}" type="presOf" srcId="{430CD19A-EC26-4654-ADBB-660FFA54AA8B}" destId="{C66AF53A-5A38-4583-933E-6E3B962E42F9}" srcOrd="1" destOrd="0" presId="urn:microsoft.com/office/officeart/2005/8/layout/hierarchy2"/>
    <dgm:cxn modelId="{EF2FC469-C5A2-478D-8555-1842AE73EFB4}" type="presOf" srcId="{182056C4-2C35-44A5-8976-3663C7E70068}" destId="{2F0A2E56-C2C2-478E-BE9E-7E103BE8B5D2}" srcOrd="0" destOrd="0" presId="urn:microsoft.com/office/officeart/2005/8/layout/hierarchy2"/>
    <dgm:cxn modelId="{2227FC49-F3F5-45BD-9BD5-56EC20D0AD8B}" type="presOf" srcId="{69E2A2E9-03AB-4A4A-A15B-0ACDEF9090B0}" destId="{D11E5FD5-D29A-4004-B053-1AD837E6BDD0}" srcOrd="0" destOrd="0" presId="urn:microsoft.com/office/officeart/2005/8/layout/hierarchy2"/>
    <dgm:cxn modelId="{C5882E6A-237F-437C-A0DB-D1FA9BB1F1D9}" srcId="{253931A4-AE96-4373-A47C-6951F317C9FE}" destId="{49FF745C-2B61-4CBC-9240-2BAACE3DE8DD}" srcOrd="1" destOrd="0" parTransId="{1B8D43C7-20D4-42D4-8C50-B4700E4C40FB}" sibTransId="{EA5B034A-93EB-4012-8E97-B93DE951B65A}"/>
    <dgm:cxn modelId="{3FD0C24B-03ED-4017-AA8C-F5EC19522D5E}" srcId="{989FBEFC-E9F5-4CA3-9875-47101A4613FD}" destId="{6CC8F563-2906-461B-B015-A9A644FBF849}" srcOrd="0" destOrd="0" parTransId="{D458F0F6-E30E-4387-9DDA-7A033EEEC23A}" sibTransId="{8F951387-FAA2-418F-8C73-75D782D69874}"/>
    <dgm:cxn modelId="{73996C6D-0813-4E45-B72C-956A71CD2A93}" type="presOf" srcId="{558752AE-EC2A-42A4-8EE2-F68F5C8A34A0}" destId="{154DAA12-5EED-480F-9E23-61958B75B1EC}" srcOrd="0" destOrd="0" presId="urn:microsoft.com/office/officeart/2005/8/layout/hierarchy2"/>
    <dgm:cxn modelId="{EFB98E4E-40A9-44F8-B66C-6B4A6FF0D3E6}" type="presOf" srcId="{D458F0F6-E30E-4387-9DDA-7A033EEEC23A}" destId="{7D63E054-1A67-4CF3-943D-3775319B59EB}" srcOrd="1" destOrd="0" presId="urn:microsoft.com/office/officeart/2005/8/layout/hierarchy2"/>
    <dgm:cxn modelId="{3B3F5850-50ED-4DC2-8F0F-6B639E7F6833}" type="presOf" srcId="{555FA279-E926-4CF7-9E90-052FB2BC91B8}" destId="{E15BE536-FA38-4187-AAE9-C405224954C0}" srcOrd="0" destOrd="0" presId="urn:microsoft.com/office/officeart/2005/8/layout/hierarchy2"/>
    <dgm:cxn modelId="{79C78372-BA0D-469E-A09E-D789DA37DCD8}" srcId="{EBCA06DF-1783-46FF-AD79-9CA4FC965394}" destId="{6488E047-414C-4C4B-9375-634C5A811A9F}" srcOrd="0" destOrd="0" parTransId="{CBA0C1BB-7C28-4CF4-84BF-358AAD8662A8}" sibTransId="{FF640EF8-8A61-456C-8759-EC7DE07A25A0}"/>
    <dgm:cxn modelId="{AE431E79-9440-430F-9E1B-F43E672C3D38}" type="presOf" srcId="{FA68939F-8EB8-4D3F-9321-52E13954091A}" destId="{0F1BF7E1-FAFD-4D1A-88D0-110F9F1C1FCA}" srcOrd="0" destOrd="0" presId="urn:microsoft.com/office/officeart/2005/8/layout/hierarchy2"/>
    <dgm:cxn modelId="{43649983-3C38-4F62-BEB5-349D86C3FB10}" type="presOf" srcId="{A16A8A10-726A-40B3-8BFA-5F60573C7B42}" destId="{5A5EC9B9-052F-4E65-93EF-B2DE84BA59E8}" srcOrd="1" destOrd="0" presId="urn:microsoft.com/office/officeart/2005/8/layout/hierarchy2"/>
    <dgm:cxn modelId="{D38DF083-AC69-45D8-AEF3-3C97698A0A85}" type="presOf" srcId="{9CEC9D73-4529-42E0-8EB7-4546ABD0E278}" destId="{61CA94E4-77CA-4AF6-A628-D40139B19EE4}" srcOrd="0" destOrd="0" presId="urn:microsoft.com/office/officeart/2005/8/layout/hierarchy2"/>
    <dgm:cxn modelId="{55879694-9A2E-4CF1-A960-FDD00CC0F354}" type="presOf" srcId="{D458F0F6-E30E-4387-9DDA-7A033EEEC23A}" destId="{266C018B-758E-4059-8E91-8C056D3675B3}" srcOrd="0" destOrd="0" presId="urn:microsoft.com/office/officeart/2005/8/layout/hierarchy2"/>
    <dgm:cxn modelId="{A1414498-B92B-4B17-8E9E-D40F6436C6C2}" srcId="{555FA279-E926-4CF7-9E90-052FB2BC91B8}" destId="{253931A4-AE96-4373-A47C-6951F317C9FE}" srcOrd="0" destOrd="0" parTransId="{286984ED-6CDF-46E9-B2FC-60EFE7AEE5B5}" sibTransId="{8CDF767C-1747-451A-9F75-B8CBF78BBCC3}"/>
    <dgm:cxn modelId="{C6B83F9C-06C7-43C1-AB4E-DD3E24854252}" type="presOf" srcId="{1948502D-3038-448E-BD89-DFA777B997ED}" destId="{68A1CD57-4CEF-43B0-9A05-5E063B4E80DD}" srcOrd="0" destOrd="0" presId="urn:microsoft.com/office/officeart/2005/8/layout/hierarchy2"/>
    <dgm:cxn modelId="{1A12AF9D-CED1-434B-A69F-23CAC8307BD1}" srcId="{49FF745C-2B61-4CBC-9240-2BAACE3DE8DD}" destId="{EBCA06DF-1783-46FF-AD79-9CA4FC965394}" srcOrd="0" destOrd="0" parTransId="{E5C7F012-323F-48F7-9EC4-49FE8E498792}" sibTransId="{6E84B39D-2BD4-4AE5-8F2B-203F3DC4CF18}"/>
    <dgm:cxn modelId="{D6F7799E-DF24-4A80-823F-82B0D6D438BD}" type="presOf" srcId="{118992A1-19C6-4668-A304-23BC9E84901D}" destId="{FB30172D-E690-495D-A8EE-3C92DC23A85A}" srcOrd="0" destOrd="0" presId="urn:microsoft.com/office/officeart/2005/8/layout/hierarchy2"/>
    <dgm:cxn modelId="{3E93BBA4-7368-4DBD-A4F0-EB8DA79EE728}" type="presOf" srcId="{CBA0C1BB-7C28-4CF4-84BF-358AAD8662A8}" destId="{0307A437-5DC7-4D1B-80E5-DA835B0F3507}" srcOrd="1" destOrd="0" presId="urn:microsoft.com/office/officeart/2005/8/layout/hierarchy2"/>
    <dgm:cxn modelId="{570576A8-C38D-4A10-B96F-4ED814D3C977}" type="presOf" srcId="{49FF745C-2B61-4CBC-9240-2BAACE3DE8DD}" destId="{7B791722-0F11-4BAA-8142-82395BFAF89F}" srcOrd="0" destOrd="0" presId="urn:microsoft.com/office/officeart/2005/8/layout/hierarchy2"/>
    <dgm:cxn modelId="{4C1FC4B6-84EC-46BF-B7BA-841C8AD0AAFF}" type="presOf" srcId="{A2EA63B8-0DE9-42AA-A84C-31B5F208BDE6}" destId="{5E2F35A1-9558-4474-95F7-9404AD987FC9}" srcOrd="0" destOrd="0" presId="urn:microsoft.com/office/officeart/2005/8/layout/hierarchy2"/>
    <dgm:cxn modelId="{C1C833B8-9971-4407-BE12-8162FF204A0C}" srcId="{118992A1-19C6-4668-A304-23BC9E84901D}" destId="{69E2A2E9-03AB-4A4A-A15B-0ACDEF9090B0}" srcOrd="0" destOrd="0" parTransId="{182056C4-2C35-44A5-8976-3663C7E70068}" sibTransId="{0AE69113-2332-4F7C-BFEE-A0649428DB64}"/>
    <dgm:cxn modelId="{CC0B3BBD-1D46-4DE8-B4D8-7EDEB1FC9E9B}" type="presOf" srcId="{1B8D43C7-20D4-42D4-8C50-B4700E4C40FB}" destId="{8162CA4A-8426-4F01-B42D-53D1E53FC631}" srcOrd="0" destOrd="0" presId="urn:microsoft.com/office/officeart/2005/8/layout/hierarchy2"/>
    <dgm:cxn modelId="{C7C6FCBF-D635-4273-8BDA-02DCD9680920}" srcId="{253931A4-AE96-4373-A47C-6951F317C9FE}" destId="{FA68939F-8EB8-4D3F-9321-52E13954091A}" srcOrd="0" destOrd="0" parTransId="{430CD19A-EC26-4654-ADBB-660FFA54AA8B}" sibTransId="{AA6DBD1D-879E-4851-9681-7833672D6242}"/>
    <dgm:cxn modelId="{849BB7C9-5A69-4B16-9D61-EDB77685A080}" type="presOf" srcId="{EBCA06DF-1783-46FF-AD79-9CA4FC965394}" destId="{86EC35A0-DF9F-4E24-AB94-41B1558CA096}" srcOrd="0" destOrd="0" presId="urn:microsoft.com/office/officeart/2005/8/layout/hierarchy2"/>
    <dgm:cxn modelId="{CC1215D6-BEB0-41A8-BDBD-8CD512CE0098}" type="presOf" srcId="{061DA1A0-12E7-4249-B445-B58C07790BBB}" destId="{55DA394B-02C5-4274-9D01-2728FE7DD0DE}" srcOrd="0" destOrd="0" presId="urn:microsoft.com/office/officeart/2005/8/layout/hierarchy2"/>
    <dgm:cxn modelId="{58A2A8DC-D133-4A03-83C8-04BF66737BFA}" type="presOf" srcId="{1948502D-3038-448E-BD89-DFA777B997ED}" destId="{AA817B2D-04B7-4505-990B-D63B07D68274}" srcOrd="1" destOrd="0" presId="urn:microsoft.com/office/officeart/2005/8/layout/hierarchy2"/>
    <dgm:cxn modelId="{187A73DE-23AB-4FDC-9424-C761BE914270}" type="presOf" srcId="{E5C7F012-323F-48F7-9EC4-49FE8E498792}" destId="{D7F4BDEF-DA2F-461B-981B-E3DF029EBECC}" srcOrd="0" destOrd="0" presId="urn:microsoft.com/office/officeart/2005/8/layout/hierarchy2"/>
    <dgm:cxn modelId="{08C732F1-654D-4C64-B857-47EADB5F1706}" type="presOf" srcId="{1B8D43C7-20D4-42D4-8C50-B4700E4C40FB}" destId="{75981440-BABF-4B88-82A0-523617830F1D}" srcOrd="1" destOrd="0" presId="urn:microsoft.com/office/officeart/2005/8/layout/hierarchy2"/>
    <dgm:cxn modelId="{A473ECF5-8F83-4C34-8D27-BBCC076F2176}" srcId="{FA68939F-8EB8-4D3F-9321-52E13954091A}" destId="{118992A1-19C6-4668-A304-23BC9E84901D}" srcOrd="2" destOrd="0" parTransId="{061DA1A0-12E7-4249-B445-B58C07790BBB}" sibTransId="{6AAF3F01-7C9B-4865-AF01-B3550AE12AA9}"/>
    <dgm:cxn modelId="{87C05CF8-8FD3-42FC-90E1-2A44BE4BE3A0}" type="presOf" srcId="{061DA1A0-12E7-4249-B445-B58C07790BBB}" destId="{708B6448-585A-45EA-8EBC-D85931A12CBD}" srcOrd="1" destOrd="0" presId="urn:microsoft.com/office/officeart/2005/8/layout/hierarchy2"/>
    <dgm:cxn modelId="{B6BE1DC4-C3A9-4C95-BDE0-1D042F83E2B4}" type="presParOf" srcId="{E15BE536-FA38-4187-AAE9-C405224954C0}" destId="{CD5A0598-2FC4-4330-B85D-ED6795C870DB}" srcOrd="0" destOrd="0" presId="urn:microsoft.com/office/officeart/2005/8/layout/hierarchy2"/>
    <dgm:cxn modelId="{0050ABC5-96C0-4A41-9DB4-B882F4762C62}" type="presParOf" srcId="{CD5A0598-2FC4-4330-B85D-ED6795C870DB}" destId="{21A96437-4316-4061-AF69-628F9AD443B8}" srcOrd="0" destOrd="0" presId="urn:microsoft.com/office/officeart/2005/8/layout/hierarchy2"/>
    <dgm:cxn modelId="{B8FBD45B-39FC-4EF9-9057-56E387C2D480}" type="presParOf" srcId="{CD5A0598-2FC4-4330-B85D-ED6795C870DB}" destId="{B69DC373-B37E-40C3-825E-0A9CB00C91B8}" srcOrd="1" destOrd="0" presId="urn:microsoft.com/office/officeart/2005/8/layout/hierarchy2"/>
    <dgm:cxn modelId="{88438001-5394-4F0D-94D8-A56669314DD7}" type="presParOf" srcId="{B69DC373-B37E-40C3-825E-0A9CB00C91B8}" destId="{721BC0CF-F56C-4D44-B9B4-56190E265307}" srcOrd="0" destOrd="0" presId="urn:microsoft.com/office/officeart/2005/8/layout/hierarchy2"/>
    <dgm:cxn modelId="{66596095-58C2-428C-8863-E54CC49D9533}" type="presParOf" srcId="{721BC0CF-F56C-4D44-B9B4-56190E265307}" destId="{C66AF53A-5A38-4583-933E-6E3B962E42F9}" srcOrd="0" destOrd="0" presId="urn:microsoft.com/office/officeart/2005/8/layout/hierarchy2"/>
    <dgm:cxn modelId="{1F3200EC-C9F8-4120-9858-0A2ACC622D4E}" type="presParOf" srcId="{B69DC373-B37E-40C3-825E-0A9CB00C91B8}" destId="{67DED042-0678-4F63-89F2-689B625D8AAA}" srcOrd="1" destOrd="0" presId="urn:microsoft.com/office/officeart/2005/8/layout/hierarchy2"/>
    <dgm:cxn modelId="{1D16E069-90B0-4D7E-B8F3-1003F7D8E3DC}" type="presParOf" srcId="{67DED042-0678-4F63-89F2-689B625D8AAA}" destId="{0F1BF7E1-FAFD-4D1A-88D0-110F9F1C1FCA}" srcOrd="0" destOrd="0" presId="urn:microsoft.com/office/officeart/2005/8/layout/hierarchy2"/>
    <dgm:cxn modelId="{5FB77E11-0F37-4E6A-BBE9-035880A5348A}" type="presParOf" srcId="{67DED042-0678-4F63-89F2-689B625D8AAA}" destId="{BE2979A7-530F-4980-9A80-3E23D9A3C9FA}" srcOrd="1" destOrd="0" presId="urn:microsoft.com/office/officeart/2005/8/layout/hierarchy2"/>
    <dgm:cxn modelId="{54CDCA2A-5E01-4829-A273-51B9A58A0B5B}" type="presParOf" srcId="{BE2979A7-530F-4980-9A80-3E23D9A3C9FA}" destId="{68A1CD57-4CEF-43B0-9A05-5E063B4E80DD}" srcOrd="0" destOrd="0" presId="urn:microsoft.com/office/officeart/2005/8/layout/hierarchy2"/>
    <dgm:cxn modelId="{FF83F028-2577-42A4-A315-93ED07DA83DA}" type="presParOf" srcId="{68A1CD57-4CEF-43B0-9A05-5E063B4E80DD}" destId="{AA817B2D-04B7-4505-990B-D63B07D68274}" srcOrd="0" destOrd="0" presId="urn:microsoft.com/office/officeart/2005/8/layout/hierarchy2"/>
    <dgm:cxn modelId="{C7B0DAB3-FB74-4FD7-85DD-2EF58BF10BCE}" type="presParOf" srcId="{BE2979A7-530F-4980-9A80-3E23D9A3C9FA}" destId="{1F67BD6D-5AEF-474E-8C1D-24848224911B}" srcOrd="1" destOrd="0" presId="urn:microsoft.com/office/officeart/2005/8/layout/hierarchy2"/>
    <dgm:cxn modelId="{8557D101-6A3D-47AB-81F1-B3B2C6E645E8}" type="presParOf" srcId="{1F67BD6D-5AEF-474E-8C1D-24848224911B}" destId="{7D3C6F76-A866-4AF3-B7BD-36F4DA219E1A}" srcOrd="0" destOrd="0" presId="urn:microsoft.com/office/officeart/2005/8/layout/hierarchy2"/>
    <dgm:cxn modelId="{3CAF37CA-E6B8-4C3E-ADB4-714CA28ED35C}" type="presParOf" srcId="{1F67BD6D-5AEF-474E-8C1D-24848224911B}" destId="{ADBF6BCE-99A5-4AD3-A51D-F551C5DB87DB}" srcOrd="1" destOrd="0" presId="urn:microsoft.com/office/officeart/2005/8/layout/hierarchy2"/>
    <dgm:cxn modelId="{624B9ACD-57D0-4C13-89F4-DB2DE9BF951B}" type="presParOf" srcId="{ADBF6BCE-99A5-4AD3-A51D-F551C5DB87DB}" destId="{61CA94E4-77CA-4AF6-A628-D40139B19EE4}" srcOrd="0" destOrd="0" presId="urn:microsoft.com/office/officeart/2005/8/layout/hierarchy2"/>
    <dgm:cxn modelId="{9CDAE781-A6AA-4B75-B8BB-EB19C83D3EBC}" type="presParOf" srcId="{61CA94E4-77CA-4AF6-A628-D40139B19EE4}" destId="{BDD5444F-064D-408F-B4C8-88220057F4EC}" srcOrd="0" destOrd="0" presId="urn:microsoft.com/office/officeart/2005/8/layout/hierarchy2"/>
    <dgm:cxn modelId="{3FA0BC7B-D6F3-464C-98A0-19706E2E6122}" type="presParOf" srcId="{ADBF6BCE-99A5-4AD3-A51D-F551C5DB87DB}" destId="{5B2C93D2-922E-4AD5-AAE7-74439E498E64}" srcOrd="1" destOrd="0" presId="urn:microsoft.com/office/officeart/2005/8/layout/hierarchy2"/>
    <dgm:cxn modelId="{5457CA7E-3E54-4E0C-AFE9-66E2B971369E}" type="presParOf" srcId="{5B2C93D2-922E-4AD5-AAE7-74439E498E64}" destId="{B3ED4E2F-C9A9-4C0D-A007-E20BEB946339}" srcOrd="0" destOrd="0" presId="urn:microsoft.com/office/officeart/2005/8/layout/hierarchy2"/>
    <dgm:cxn modelId="{14783A27-528F-4135-A73A-8013216DC9D4}" type="presParOf" srcId="{5B2C93D2-922E-4AD5-AAE7-74439E498E64}" destId="{B8B73482-8410-4127-9E6B-953A62E863D0}" srcOrd="1" destOrd="0" presId="urn:microsoft.com/office/officeart/2005/8/layout/hierarchy2"/>
    <dgm:cxn modelId="{ACF82D6B-2B1D-4623-A1A2-2A750CD2C0F1}" type="presParOf" srcId="{BE2979A7-530F-4980-9A80-3E23D9A3C9FA}" destId="{D4C4805A-8764-4E8A-AE33-C538F10661E2}" srcOrd="2" destOrd="0" presId="urn:microsoft.com/office/officeart/2005/8/layout/hierarchy2"/>
    <dgm:cxn modelId="{AEAB7D58-C4F5-4394-8A7E-4E84A1A738AF}" type="presParOf" srcId="{D4C4805A-8764-4E8A-AE33-C538F10661E2}" destId="{28196940-46B8-475C-BACF-CDBAF1FE720F}" srcOrd="0" destOrd="0" presId="urn:microsoft.com/office/officeart/2005/8/layout/hierarchy2"/>
    <dgm:cxn modelId="{BCDED99A-DE1D-4E0D-A87B-844625E02C37}" type="presParOf" srcId="{BE2979A7-530F-4980-9A80-3E23D9A3C9FA}" destId="{F3BD1DA8-5A70-4D43-A429-FE62BB09F23D}" srcOrd="3" destOrd="0" presId="urn:microsoft.com/office/officeart/2005/8/layout/hierarchy2"/>
    <dgm:cxn modelId="{D3284DF9-BCE0-4EF4-A85C-31B3DDFB3E7B}" type="presParOf" srcId="{F3BD1DA8-5A70-4D43-A429-FE62BB09F23D}" destId="{B8FEC828-39AF-4AA9-BD2D-AC204922EBCB}" srcOrd="0" destOrd="0" presId="urn:microsoft.com/office/officeart/2005/8/layout/hierarchy2"/>
    <dgm:cxn modelId="{4CF3410D-60C0-475A-B9BB-DF9761F0D01A}" type="presParOf" srcId="{F3BD1DA8-5A70-4D43-A429-FE62BB09F23D}" destId="{77EB59F0-048C-4380-BDF8-DB0046EC8426}" srcOrd="1" destOrd="0" presId="urn:microsoft.com/office/officeart/2005/8/layout/hierarchy2"/>
    <dgm:cxn modelId="{2DD398C5-95E0-484A-A466-25EC26F3B103}" type="presParOf" srcId="{77EB59F0-048C-4380-BDF8-DB0046EC8426}" destId="{266C018B-758E-4059-8E91-8C056D3675B3}" srcOrd="0" destOrd="0" presId="urn:microsoft.com/office/officeart/2005/8/layout/hierarchy2"/>
    <dgm:cxn modelId="{681A9521-5ED3-4A10-97BF-4EFB2D51AB07}" type="presParOf" srcId="{266C018B-758E-4059-8E91-8C056D3675B3}" destId="{7D63E054-1A67-4CF3-943D-3775319B59EB}" srcOrd="0" destOrd="0" presId="urn:microsoft.com/office/officeart/2005/8/layout/hierarchy2"/>
    <dgm:cxn modelId="{F9DEA4B9-F2B3-4769-AF35-1CFF7DE1C3D7}" type="presParOf" srcId="{77EB59F0-048C-4380-BDF8-DB0046EC8426}" destId="{D8ECBB85-5A7E-486B-8F69-91F074295259}" srcOrd="1" destOrd="0" presId="urn:microsoft.com/office/officeart/2005/8/layout/hierarchy2"/>
    <dgm:cxn modelId="{497B6698-4A6A-45CA-984E-FD80411D770E}" type="presParOf" srcId="{D8ECBB85-5A7E-486B-8F69-91F074295259}" destId="{21F7E59C-FBED-42F4-9EA9-21A5D19F53D9}" srcOrd="0" destOrd="0" presId="urn:microsoft.com/office/officeart/2005/8/layout/hierarchy2"/>
    <dgm:cxn modelId="{5143FBA7-7C1A-44A0-B52D-4ABC7C580274}" type="presParOf" srcId="{D8ECBB85-5A7E-486B-8F69-91F074295259}" destId="{A2D50A27-5ACE-4287-9195-82C8D5ED6E3C}" srcOrd="1" destOrd="0" presId="urn:microsoft.com/office/officeart/2005/8/layout/hierarchy2"/>
    <dgm:cxn modelId="{914397DB-B3B7-40BE-88F3-E199708E2C7A}" type="presParOf" srcId="{BE2979A7-530F-4980-9A80-3E23D9A3C9FA}" destId="{55DA394B-02C5-4274-9D01-2728FE7DD0DE}" srcOrd="4" destOrd="0" presId="urn:microsoft.com/office/officeart/2005/8/layout/hierarchy2"/>
    <dgm:cxn modelId="{91C4F14E-E68E-4098-A99A-2D21470DCF83}" type="presParOf" srcId="{55DA394B-02C5-4274-9D01-2728FE7DD0DE}" destId="{708B6448-585A-45EA-8EBC-D85931A12CBD}" srcOrd="0" destOrd="0" presId="urn:microsoft.com/office/officeart/2005/8/layout/hierarchy2"/>
    <dgm:cxn modelId="{A39732FC-1519-48A8-BBB0-A4B8F10E42D5}" type="presParOf" srcId="{BE2979A7-530F-4980-9A80-3E23D9A3C9FA}" destId="{E60E2A15-D887-40F5-8ED9-7F4E49947A36}" srcOrd="5" destOrd="0" presId="urn:microsoft.com/office/officeart/2005/8/layout/hierarchy2"/>
    <dgm:cxn modelId="{043C38B8-8EBA-4FF5-BB96-55DB0F7CF926}" type="presParOf" srcId="{E60E2A15-D887-40F5-8ED9-7F4E49947A36}" destId="{FB30172D-E690-495D-A8EE-3C92DC23A85A}" srcOrd="0" destOrd="0" presId="urn:microsoft.com/office/officeart/2005/8/layout/hierarchy2"/>
    <dgm:cxn modelId="{62D49936-D588-4C7D-BA7F-A226548A0B38}" type="presParOf" srcId="{E60E2A15-D887-40F5-8ED9-7F4E49947A36}" destId="{5983ABB1-3DC3-46D7-8F05-192FEEE64EC6}" srcOrd="1" destOrd="0" presId="urn:microsoft.com/office/officeart/2005/8/layout/hierarchy2"/>
    <dgm:cxn modelId="{A156479F-951B-41B8-9BC7-E75959F7E23B}" type="presParOf" srcId="{5983ABB1-3DC3-46D7-8F05-192FEEE64EC6}" destId="{2F0A2E56-C2C2-478E-BE9E-7E103BE8B5D2}" srcOrd="0" destOrd="0" presId="urn:microsoft.com/office/officeart/2005/8/layout/hierarchy2"/>
    <dgm:cxn modelId="{57CBD042-8DB1-4732-8FDF-A3032D7876E3}" type="presParOf" srcId="{2F0A2E56-C2C2-478E-BE9E-7E103BE8B5D2}" destId="{9C5EC832-F00A-4CFA-A2C6-78F6E1689B03}" srcOrd="0" destOrd="0" presId="urn:microsoft.com/office/officeart/2005/8/layout/hierarchy2"/>
    <dgm:cxn modelId="{880C65C5-5CAC-46EE-BE5F-405CA673A4EE}" type="presParOf" srcId="{5983ABB1-3DC3-46D7-8F05-192FEEE64EC6}" destId="{7E113CEE-F4C8-4F96-B43B-EBEC5E26DAFD}" srcOrd="1" destOrd="0" presId="urn:microsoft.com/office/officeart/2005/8/layout/hierarchy2"/>
    <dgm:cxn modelId="{C342448E-8078-41BF-B78B-3D84E1F9A767}" type="presParOf" srcId="{7E113CEE-F4C8-4F96-B43B-EBEC5E26DAFD}" destId="{D11E5FD5-D29A-4004-B053-1AD837E6BDD0}" srcOrd="0" destOrd="0" presId="urn:microsoft.com/office/officeart/2005/8/layout/hierarchy2"/>
    <dgm:cxn modelId="{121E497E-C769-4569-BC7C-06712E14A5D8}" type="presParOf" srcId="{7E113CEE-F4C8-4F96-B43B-EBEC5E26DAFD}" destId="{2DB0EFCD-F5C7-4638-872C-CECC85507544}" srcOrd="1" destOrd="0" presId="urn:microsoft.com/office/officeart/2005/8/layout/hierarchy2"/>
    <dgm:cxn modelId="{D032E0DB-08BD-49F6-94B3-AF769AF01B4B}" type="presParOf" srcId="{B69DC373-B37E-40C3-825E-0A9CB00C91B8}" destId="{8162CA4A-8426-4F01-B42D-53D1E53FC631}" srcOrd="2" destOrd="0" presId="urn:microsoft.com/office/officeart/2005/8/layout/hierarchy2"/>
    <dgm:cxn modelId="{C7545DDD-326C-4019-8466-893D2B11E907}" type="presParOf" srcId="{8162CA4A-8426-4F01-B42D-53D1E53FC631}" destId="{75981440-BABF-4B88-82A0-523617830F1D}" srcOrd="0" destOrd="0" presId="urn:microsoft.com/office/officeart/2005/8/layout/hierarchy2"/>
    <dgm:cxn modelId="{89DCAB73-8791-4DDE-8B70-C87D332D9ADC}" type="presParOf" srcId="{B69DC373-B37E-40C3-825E-0A9CB00C91B8}" destId="{F895A69F-611D-4CC3-99C6-75A8C7FFDF02}" srcOrd="3" destOrd="0" presId="urn:microsoft.com/office/officeart/2005/8/layout/hierarchy2"/>
    <dgm:cxn modelId="{A309EBEF-5A16-4D08-B05D-B17747DC57C8}" type="presParOf" srcId="{F895A69F-611D-4CC3-99C6-75A8C7FFDF02}" destId="{7B791722-0F11-4BAA-8142-82395BFAF89F}" srcOrd="0" destOrd="0" presId="urn:microsoft.com/office/officeart/2005/8/layout/hierarchy2"/>
    <dgm:cxn modelId="{747A9829-AF75-4382-B322-7AA2392687FF}" type="presParOf" srcId="{F895A69F-611D-4CC3-99C6-75A8C7FFDF02}" destId="{90E21AC3-A0B9-46EF-91B9-C9EDA479EE46}" srcOrd="1" destOrd="0" presId="urn:microsoft.com/office/officeart/2005/8/layout/hierarchy2"/>
    <dgm:cxn modelId="{65E92765-244C-4CC2-A5DF-A33781DFE43C}" type="presParOf" srcId="{90E21AC3-A0B9-46EF-91B9-C9EDA479EE46}" destId="{D7F4BDEF-DA2F-461B-981B-E3DF029EBECC}" srcOrd="0" destOrd="0" presId="urn:microsoft.com/office/officeart/2005/8/layout/hierarchy2"/>
    <dgm:cxn modelId="{91C1C5D3-264F-4FC4-AD3A-E1FAE6A13AA8}" type="presParOf" srcId="{D7F4BDEF-DA2F-461B-981B-E3DF029EBECC}" destId="{E2474F22-C17C-48D9-8563-1D3A475CC481}" srcOrd="0" destOrd="0" presId="urn:microsoft.com/office/officeart/2005/8/layout/hierarchy2"/>
    <dgm:cxn modelId="{17F66099-875E-46A6-B79A-92859348140A}" type="presParOf" srcId="{90E21AC3-A0B9-46EF-91B9-C9EDA479EE46}" destId="{0FC7D910-BE43-49D9-ABE3-AAAD0E2BD3B1}" srcOrd="1" destOrd="0" presId="urn:microsoft.com/office/officeart/2005/8/layout/hierarchy2"/>
    <dgm:cxn modelId="{73511C50-037B-4051-A304-2C3ACC04B21A}" type="presParOf" srcId="{0FC7D910-BE43-49D9-ABE3-AAAD0E2BD3B1}" destId="{86EC35A0-DF9F-4E24-AB94-41B1558CA096}" srcOrd="0" destOrd="0" presId="urn:microsoft.com/office/officeart/2005/8/layout/hierarchy2"/>
    <dgm:cxn modelId="{4523A3A9-A9E4-43C2-ABFB-DF3BB251D6E2}" type="presParOf" srcId="{0FC7D910-BE43-49D9-ABE3-AAAD0E2BD3B1}" destId="{C31C4ACF-B804-42D4-A260-6D26F21E2287}" srcOrd="1" destOrd="0" presId="urn:microsoft.com/office/officeart/2005/8/layout/hierarchy2"/>
    <dgm:cxn modelId="{98C96A36-2B91-4004-B037-D7374C3C7257}" type="presParOf" srcId="{C31C4ACF-B804-42D4-A260-6D26F21E2287}" destId="{2D1BF567-460E-4986-A92B-7A836A5E38C1}" srcOrd="0" destOrd="0" presId="urn:microsoft.com/office/officeart/2005/8/layout/hierarchy2"/>
    <dgm:cxn modelId="{F6530BE7-42DD-42CB-8110-0BDD286387E4}" type="presParOf" srcId="{2D1BF567-460E-4986-A92B-7A836A5E38C1}" destId="{0307A437-5DC7-4D1B-80E5-DA835B0F3507}" srcOrd="0" destOrd="0" presId="urn:microsoft.com/office/officeart/2005/8/layout/hierarchy2"/>
    <dgm:cxn modelId="{93CC09D4-A8DF-42F9-84E4-FA3D016A3E0D}" type="presParOf" srcId="{C31C4ACF-B804-42D4-A260-6D26F21E2287}" destId="{04DAD313-D3EB-4D7F-BC3D-B10270344C83}" srcOrd="1" destOrd="0" presId="urn:microsoft.com/office/officeart/2005/8/layout/hierarchy2"/>
    <dgm:cxn modelId="{945EF2EF-316C-4ECF-ACA3-E1B01E33EF22}" type="presParOf" srcId="{04DAD313-D3EB-4D7F-BC3D-B10270344C83}" destId="{0D0F1587-AE62-489C-BC05-076D753945CE}" srcOrd="0" destOrd="0" presId="urn:microsoft.com/office/officeart/2005/8/layout/hierarchy2"/>
    <dgm:cxn modelId="{CF0E241B-6178-4236-A166-47756F706340}" type="presParOf" srcId="{04DAD313-D3EB-4D7F-BC3D-B10270344C83}" destId="{92637C91-00D3-4DBB-AC26-1EE657AB77B7}" srcOrd="1" destOrd="0" presId="urn:microsoft.com/office/officeart/2005/8/layout/hierarchy2"/>
    <dgm:cxn modelId="{CF8319CE-1B5D-4B0E-8B04-9778ECF7198C}" type="presParOf" srcId="{C31C4ACF-B804-42D4-A260-6D26F21E2287}" destId="{B8C9D89B-EA87-4852-A00F-D3BBB21AAF25}" srcOrd="2" destOrd="0" presId="urn:microsoft.com/office/officeart/2005/8/layout/hierarchy2"/>
    <dgm:cxn modelId="{7FC21124-D41F-4EE3-A589-D0FCE6354353}" type="presParOf" srcId="{B8C9D89B-EA87-4852-A00F-D3BBB21AAF25}" destId="{F96478E3-CB0D-45E3-A91E-078462EF0207}" srcOrd="0" destOrd="0" presId="urn:microsoft.com/office/officeart/2005/8/layout/hierarchy2"/>
    <dgm:cxn modelId="{10C357AE-0136-4785-961E-4014639B17CE}" type="presParOf" srcId="{C31C4ACF-B804-42D4-A260-6D26F21E2287}" destId="{0EAD48EF-E3C3-41CD-88D4-C27F74CCF7DB}" srcOrd="3" destOrd="0" presId="urn:microsoft.com/office/officeart/2005/8/layout/hierarchy2"/>
    <dgm:cxn modelId="{BDC723B7-21E1-4430-A383-7A07B7001828}" type="presParOf" srcId="{0EAD48EF-E3C3-41CD-88D4-C27F74CCF7DB}" destId="{154DAA12-5EED-480F-9E23-61958B75B1EC}" srcOrd="0" destOrd="0" presId="urn:microsoft.com/office/officeart/2005/8/layout/hierarchy2"/>
    <dgm:cxn modelId="{BF9BBA44-B172-49F8-87E3-2251E0C920D5}" type="presParOf" srcId="{0EAD48EF-E3C3-41CD-88D4-C27F74CCF7DB}" destId="{8A01B5AC-0420-4D4B-9842-34EB79BB0369}" srcOrd="1" destOrd="0" presId="urn:microsoft.com/office/officeart/2005/8/layout/hierarchy2"/>
    <dgm:cxn modelId="{508861D1-976D-4069-8E34-609834CBF467}" type="presParOf" srcId="{C31C4ACF-B804-42D4-A260-6D26F21E2287}" destId="{84DF726E-4B79-4D8C-827D-5B9C41DE951A}" srcOrd="4" destOrd="0" presId="urn:microsoft.com/office/officeart/2005/8/layout/hierarchy2"/>
    <dgm:cxn modelId="{BDBB22C3-8093-4268-9258-B743331EB5AF}" type="presParOf" srcId="{84DF726E-4B79-4D8C-827D-5B9C41DE951A}" destId="{5A5EC9B9-052F-4E65-93EF-B2DE84BA59E8}" srcOrd="0" destOrd="0" presId="urn:microsoft.com/office/officeart/2005/8/layout/hierarchy2"/>
    <dgm:cxn modelId="{94F74CD1-15E4-4D85-B3D2-4B29E10DA117}" type="presParOf" srcId="{C31C4ACF-B804-42D4-A260-6D26F21E2287}" destId="{2C998158-56D7-4B39-8F33-50B24371E0DA}" srcOrd="5" destOrd="0" presId="urn:microsoft.com/office/officeart/2005/8/layout/hierarchy2"/>
    <dgm:cxn modelId="{C5476EBE-A89B-4609-8D63-474A4518BB8B}" type="presParOf" srcId="{2C998158-56D7-4B39-8F33-50B24371E0DA}" destId="{5E2F35A1-9558-4474-95F7-9404AD987FC9}" srcOrd="0" destOrd="0" presId="urn:microsoft.com/office/officeart/2005/8/layout/hierarchy2"/>
    <dgm:cxn modelId="{396BC696-CFD3-4A29-8497-91DBE9EC328F}" type="presParOf" srcId="{2C998158-56D7-4B39-8F33-50B24371E0DA}" destId="{8BADD9AA-1EE8-447A-9FF5-AC8E1032EE37}" srcOrd="1" destOrd="0" presId="urn:microsoft.com/office/officeart/2005/8/layout/hierarchy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05D29-4FFC-459B-BE34-331572AD643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3E4EE3-AD26-42F6-84E8-6E20E2E6BCC5}">
      <dgm:prSet phldrT="[Text]" custT="1"/>
      <dgm:spPr>
        <a:ln w="28575"/>
      </dgm:spPr>
      <dgm:t>
        <a:bodyPr/>
        <a:lstStyle/>
        <a:p>
          <a:r>
            <a:rPr lang="en-US" sz="2200" dirty="0"/>
            <a:t>Basic content in textbook and lectures</a:t>
          </a:r>
        </a:p>
      </dgm:t>
    </dgm:pt>
    <dgm:pt modelId="{B6D97906-ABDF-4929-B86D-C8C7B321E570}" type="parTrans" cxnId="{0BEE76D8-1B1B-4BEF-B9DD-3BC6652356EB}">
      <dgm:prSet/>
      <dgm:spPr/>
      <dgm:t>
        <a:bodyPr/>
        <a:lstStyle/>
        <a:p>
          <a:endParaRPr lang="en-US" sz="2200"/>
        </a:p>
      </dgm:t>
    </dgm:pt>
    <dgm:pt modelId="{E872D4F9-9A6F-4C79-B35D-D5E3D4553B12}" type="sibTrans" cxnId="{0BEE76D8-1B1B-4BEF-B9DD-3BC6652356EB}">
      <dgm:prSet/>
      <dgm:spPr/>
      <dgm:t>
        <a:bodyPr/>
        <a:lstStyle/>
        <a:p>
          <a:endParaRPr lang="en-US" sz="2200"/>
        </a:p>
      </dgm:t>
    </dgm:pt>
    <dgm:pt modelId="{494C93F4-AFCA-4AE5-B9A0-FE19F86CCF75}">
      <dgm:prSet phldrT="[Text]" custT="1"/>
      <dgm:spPr>
        <a:ln w="28575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sz="2200" dirty="0" err="1"/>
            <a:t>Naqli</a:t>
          </a:r>
          <a:r>
            <a:rPr lang="en-US" sz="2200" dirty="0"/>
            <a:t> Sources</a:t>
          </a:r>
        </a:p>
      </dgm:t>
    </dgm:pt>
    <dgm:pt modelId="{7AB68451-D622-4239-AC61-B8702551EBB7}" type="parTrans" cxnId="{013773D7-145A-4196-A2BE-48BF652D3E92}">
      <dgm:prSet/>
      <dgm:spPr/>
      <dgm:t>
        <a:bodyPr/>
        <a:lstStyle/>
        <a:p>
          <a:endParaRPr lang="en-US" sz="2200"/>
        </a:p>
      </dgm:t>
    </dgm:pt>
    <dgm:pt modelId="{4F2168EF-0BCA-4845-A63D-125A84A163D5}" type="sibTrans" cxnId="{013773D7-145A-4196-A2BE-48BF652D3E92}">
      <dgm:prSet/>
      <dgm:spPr/>
      <dgm:t>
        <a:bodyPr/>
        <a:lstStyle/>
        <a:p>
          <a:endParaRPr lang="en-US" sz="2200"/>
        </a:p>
      </dgm:t>
    </dgm:pt>
    <dgm:pt modelId="{3A073682-4353-4636-952D-60348F36973C}">
      <dgm:prSet phldrT="[Text]" custT="1"/>
      <dgm:spPr>
        <a:ln w="28575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sz="2200" dirty="0"/>
            <a:t>Discourse with experts, scholars, lecturers</a:t>
          </a:r>
        </a:p>
      </dgm:t>
    </dgm:pt>
    <dgm:pt modelId="{6CBB1881-B6DE-46E9-BDC5-5BEC7457E528}" type="parTrans" cxnId="{EDF536C9-4891-4A0D-9B00-A7BE9BD57D7B}">
      <dgm:prSet/>
      <dgm:spPr/>
      <dgm:t>
        <a:bodyPr/>
        <a:lstStyle/>
        <a:p>
          <a:endParaRPr lang="en-US" sz="2200"/>
        </a:p>
      </dgm:t>
    </dgm:pt>
    <dgm:pt modelId="{0F28265D-EB7F-4E13-96D3-1D579F2019C5}" type="sibTrans" cxnId="{EDF536C9-4891-4A0D-9B00-A7BE9BD57D7B}">
      <dgm:prSet/>
      <dgm:spPr/>
      <dgm:t>
        <a:bodyPr/>
        <a:lstStyle/>
        <a:p>
          <a:endParaRPr lang="en-US" sz="2200"/>
        </a:p>
      </dgm:t>
    </dgm:pt>
    <dgm:pt modelId="{DA50F247-66D4-4315-84E3-B6E49AA82524}">
      <dgm:prSet phldrT="[Text]" custT="1"/>
      <dgm:spPr>
        <a:ln w="28575"/>
      </dgm:spPr>
      <dgm:t>
        <a:bodyPr/>
        <a:lstStyle/>
        <a:p>
          <a:r>
            <a:rPr lang="en-US" sz="2200" dirty="0"/>
            <a:t>Content from experience and daily interactions (peers, facilitators)</a:t>
          </a:r>
        </a:p>
      </dgm:t>
    </dgm:pt>
    <dgm:pt modelId="{357FDA30-D983-447E-99FA-65B51B0DF1AF}" type="sibTrans" cxnId="{6FCEEB15-E65C-4B6D-856D-1547181872D1}">
      <dgm:prSet/>
      <dgm:spPr/>
      <dgm:t>
        <a:bodyPr/>
        <a:lstStyle/>
        <a:p>
          <a:endParaRPr lang="en-US" sz="2200"/>
        </a:p>
      </dgm:t>
    </dgm:pt>
    <dgm:pt modelId="{6A6FC4AF-D537-427C-8DFB-A4614B268D2F}" type="parTrans" cxnId="{6FCEEB15-E65C-4B6D-856D-1547181872D1}">
      <dgm:prSet/>
      <dgm:spPr/>
      <dgm:t>
        <a:bodyPr/>
        <a:lstStyle/>
        <a:p>
          <a:endParaRPr lang="en-US" sz="2200"/>
        </a:p>
      </dgm:t>
    </dgm:pt>
    <dgm:pt modelId="{7BF07100-9455-4261-B779-2F44F6FEB1A1}">
      <dgm:prSet phldrT="[Text]" custT="1"/>
      <dgm:spPr>
        <a:ln w="28575"/>
      </dgm:spPr>
      <dgm:t>
        <a:bodyPr/>
        <a:lstStyle/>
        <a:p>
          <a:r>
            <a:rPr lang="en-US" sz="2200" dirty="0"/>
            <a:t>Derived form practitioners, workplace, industry, community</a:t>
          </a:r>
        </a:p>
      </dgm:t>
    </dgm:pt>
    <dgm:pt modelId="{CDB790AD-736C-4481-8123-F7D93ADF0CDC}" type="sibTrans" cxnId="{D25EC1C7-217E-4D42-A9A3-DCFC22BD3E95}">
      <dgm:prSet/>
      <dgm:spPr/>
      <dgm:t>
        <a:bodyPr/>
        <a:lstStyle/>
        <a:p>
          <a:endParaRPr lang="en-US" sz="2200"/>
        </a:p>
      </dgm:t>
    </dgm:pt>
    <dgm:pt modelId="{E7B19A3A-D7D9-4C39-A919-95D6E0F74015}" type="parTrans" cxnId="{D25EC1C7-217E-4D42-A9A3-DCFC22BD3E95}">
      <dgm:prSet/>
      <dgm:spPr/>
      <dgm:t>
        <a:bodyPr/>
        <a:lstStyle/>
        <a:p>
          <a:endParaRPr lang="en-US" sz="2200"/>
        </a:p>
      </dgm:t>
    </dgm:pt>
    <dgm:pt modelId="{ADD64A48-E71E-4E82-91A6-63B60955F854}">
      <dgm:prSet phldrT="[Text]"/>
      <dgm:spPr/>
      <dgm:t>
        <a:bodyPr/>
        <a:lstStyle/>
        <a:p>
          <a:endParaRPr lang="en-US" sz="2200"/>
        </a:p>
      </dgm:t>
    </dgm:pt>
    <dgm:pt modelId="{66A11F1B-7783-40DB-A9D2-239DD453EDEC}" type="parTrans" cxnId="{281401FF-E59C-430B-886F-541E0F725500}">
      <dgm:prSet/>
      <dgm:spPr/>
      <dgm:t>
        <a:bodyPr/>
        <a:lstStyle/>
        <a:p>
          <a:endParaRPr lang="en-US" sz="2200"/>
        </a:p>
      </dgm:t>
    </dgm:pt>
    <dgm:pt modelId="{8AE0B58B-AB9B-4B6B-BE17-BFF07922DF4A}" type="sibTrans" cxnId="{281401FF-E59C-430B-886F-541E0F725500}">
      <dgm:prSet/>
      <dgm:spPr/>
      <dgm:t>
        <a:bodyPr/>
        <a:lstStyle/>
        <a:p>
          <a:endParaRPr lang="en-US" sz="2200"/>
        </a:p>
      </dgm:t>
    </dgm:pt>
    <dgm:pt modelId="{CCB37F90-BE22-4AC1-AB54-9853A6D8889E}">
      <dgm:prSet phldrT="[Text]" custT="1"/>
      <dgm:spPr>
        <a:ln w="28575"/>
      </dgm:spPr>
      <dgm:t>
        <a:bodyPr/>
        <a:lstStyle/>
        <a:p>
          <a:r>
            <a:rPr lang="en-US" sz="2200" dirty="0"/>
            <a:t>Learning Resources (Books, Webs, MOOCs)</a:t>
          </a:r>
        </a:p>
        <a:p>
          <a:r>
            <a:rPr lang="en-US" sz="2200" dirty="0"/>
            <a:t>Natural environment</a:t>
          </a:r>
        </a:p>
      </dgm:t>
    </dgm:pt>
    <dgm:pt modelId="{F605AD0C-4E7C-45B4-89F7-0939C32AD14A}" type="parTrans" cxnId="{B1E590DB-4614-4701-84D6-586A18837769}">
      <dgm:prSet/>
      <dgm:spPr/>
      <dgm:t>
        <a:bodyPr/>
        <a:lstStyle/>
        <a:p>
          <a:endParaRPr lang="en-US" sz="2200"/>
        </a:p>
      </dgm:t>
    </dgm:pt>
    <dgm:pt modelId="{88D9FE93-2557-4590-8102-E508E79EA41A}" type="sibTrans" cxnId="{B1E590DB-4614-4701-84D6-586A18837769}">
      <dgm:prSet/>
      <dgm:spPr/>
      <dgm:t>
        <a:bodyPr/>
        <a:lstStyle/>
        <a:p>
          <a:endParaRPr lang="en-US" sz="2200"/>
        </a:p>
      </dgm:t>
    </dgm:pt>
    <dgm:pt modelId="{F4FDB815-7CBC-4E07-ACED-C4004B7410C3}">
      <dgm:prSet/>
      <dgm:spPr/>
      <dgm:t>
        <a:bodyPr/>
        <a:lstStyle/>
        <a:p>
          <a:endParaRPr lang="en-US" sz="2200"/>
        </a:p>
      </dgm:t>
    </dgm:pt>
    <dgm:pt modelId="{D90255A4-C85E-486F-B78E-221D88D2F934}" type="parTrans" cxnId="{4AB822DA-825C-40D4-A6D1-33798D7D664D}">
      <dgm:prSet/>
      <dgm:spPr/>
      <dgm:t>
        <a:bodyPr/>
        <a:lstStyle/>
        <a:p>
          <a:endParaRPr lang="en-US" sz="2200"/>
        </a:p>
      </dgm:t>
    </dgm:pt>
    <dgm:pt modelId="{5A526AFB-6044-460E-8A07-7A67D6400152}" type="sibTrans" cxnId="{4AB822DA-825C-40D4-A6D1-33798D7D664D}">
      <dgm:prSet/>
      <dgm:spPr/>
      <dgm:t>
        <a:bodyPr/>
        <a:lstStyle/>
        <a:p>
          <a:endParaRPr lang="en-US" sz="2200"/>
        </a:p>
      </dgm:t>
    </dgm:pt>
    <dgm:pt modelId="{6C6A74B2-6D79-46C4-A950-64E28CDF26BA}" type="pres">
      <dgm:prSet presAssocID="{B2005D29-4FFC-459B-BE34-331572AD6430}" presName="Name0" presStyleCnt="0">
        <dgm:presLayoutVars>
          <dgm:chMax val="1"/>
          <dgm:chPref val="1"/>
        </dgm:presLayoutVars>
      </dgm:prSet>
      <dgm:spPr/>
    </dgm:pt>
    <dgm:pt modelId="{6E573C2F-6DFA-43FD-B887-0D782D9859B3}" type="pres">
      <dgm:prSet presAssocID="{883E4EE3-AD26-42F6-84E8-6E20E2E6BCC5}" presName="Parent" presStyleLbl="node0" presStyleIdx="0" presStyleCnt="1" custScaleX="53298" custScaleY="52842">
        <dgm:presLayoutVars>
          <dgm:chMax val="5"/>
          <dgm:chPref val="5"/>
        </dgm:presLayoutVars>
      </dgm:prSet>
      <dgm:spPr/>
    </dgm:pt>
    <dgm:pt modelId="{BEC6375B-1801-4CF7-8496-104CF7D9F643}" type="pres">
      <dgm:prSet presAssocID="{883E4EE3-AD26-42F6-84E8-6E20E2E6BCC5}" presName="Accent2" presStyleLbl="node1" presStyleIdx="0" presStyleCnt="19" custLinFactX="-2035" custLinFactY="-41731" custLinFactNeighborX="-100000" custLinFactNeighborY="-100000"/>
      <dgm:spPr/>
    </dgm:pt>
    <dgm:pt modelId="{F62BF1DE-6BAA-42F2-85F7-A8A506342B77}" type="pres">
      <dgm:prSet presAssocID="{883E4EE3-AD26-42F6-84E8-6E20E2E6BCC5}" presName="Accent3" presStyleLbl="node1" presStyleIdx="1" presStyleCnt="19"/>
      <dgm:spPr/>
    </dgm:pt>
    <dgm:pt modelId="{208EEC3B-B36A-426A-B1AF-CB9247EEAC15}" type="pres">
      <dgm:prSet presAssocID="{883E4EE3-AD26-42F6-84E8-6E20E2E6BCC5}" presName="Accent4" presStyleLbl="node1" presStyleIdx="2" presStyleCnt="19"/>
      <dgm:spPr/>
    </dgm:pt>
    <dgm:pt modelId="{1AEE64DA-BD16-4DF2-B025-87CD81A9FD30}" type="pres">
      <dgm:prSet presAssocID="{883E4EE3-AD26-42F6-84E8-6E20E2E6BCC5}" presName="Accent5" presStyleLbl="node1" presStyleIdx="3" presStyleCnt="19"/>
      <dgm:spPr/>
    </dgm:pt>
    <dgm:pt modelId="{EAC4939B-BACA-4283-A0FE-6EB28CD7FF05}" type="pres">
      <dgm:prSet presAssocID="{883E4EE3-AD26-42F6-84E8-6E20E2E6BCC5}" presName="Accent6" presStyleLbl="node1" presStyleIdx="4" presStyleCnt="19"/>
      <dgm:spPr/>
    </dgm:pt>
    <dgm:pt modelId="{2F701899-D678-4A83-85D5-A638C93106A5}" type="pres">
      <dgm:prSet presAssocID="{DA50F247-66D4-4315-84E3-B6E49AA82524}" presName="Child1" presStyleLbl="node1" presStyleIdx="5" presStyleCnt="19" custScaleX="132572" custScaleY="129591" custLinFactNeighborX="-20232" custLinFactNeighborY="31469">
        <dgm:presLayoutVars>
          <dgm:chMax val="0"/>
          <dgm:chPref val="0"/>
        </dgm:presLayoutVars>
      </dgm:prSet>
      <dgm:spPr/>
    </dgm:pt>
    <dgm:pt modelId="{57573FD0-F39B-4BB1-8328-E28D270A58AF}" type="pres">
      <dgm:prSet presAssocID="{DA50F247-66D4-4315-84E3-B6E49AA82524}" presName="Accent7" presStyleCnt="0"/>
      <dgm:spPr/>
    </dgm:pt>
    <dgm:pt modelId="{528F7DE2-6FC2-4994-AFDA-38CFFED15856}" type="pres">
      <dgm:prSet presAssocID="{DA50F247-66D4-4315-84E3-B6E49AA82524}" presName="AccentHold1" presStyleLbl="node1" presStyleIdx="6" presStyleCnt="19" custLinFactX="76743" custLinFactNeighborX="100000" custLinFactNeighborY="32832"/>
      <dgm:spPr/>
    </dgm:pt>
    <dgm:pt modelId="{38CEA0A6-5C5C-4E8B-97D3-5A953E51E056}" type="pres">
      <dgm:prSet presAssocID="{DA50F247-66D4-4315-84E3-B6E49AA82524}" presName="Accent8" presStyleCnt="0"/>
      <dgm:spPr/>
    </dgm:pt>
    <dgm:pt modelId="{41A5662D-E652-461E-A5E3-B3D0ECBB88A6}" type="pres">
      <dgm:prSet presAssocID="{DA50F247-66D4-4315-84E3-B6E49AA82524}" presName="AccentHold2" presStyleLbl="node1" presStyleIdx="7" presStyleCnt="19" custLinFactNeighborX="61378" custLinFactNeighborY="68182"/>
      <dgm:spPr/>
    </dgm:pt>
    <dgm:pt modelId="{E9F5AA7F-9342-4B65-92AB-A9C06D57BB32}" type="pres">
      <dgm:prSet presAssocID="{3A073682-4353-4636-952D-60348F36973C}" presName="Child2" presStyleLbl="node1" presStyleIdx="8" presStyleCnt="19" custScaleX="146669" custScaleY="124685" custLinFactNeighborX="-58044" custLinFactNeighborY="936">
        <dgm:presLayoutVars>
          <dgm:chMax val="0"/>
          <dgm:chPref val="0"/>
        </dgm:presLayoutVars>
      </dgm:prSet>
      <dgm:spPr/>
    </dgm:pt>
    <dgm:pt modelId="{64D4A2E1-32BA-4D2D-8742-CAD3F77BE07F}" type="pres">
      <dgm:prSet presAssocID="{3A073682-4353-4636-952D-60348F36973C}" presName="Accent9" presStyleCnt="0"/>
      <dgm:spPr/>
    </dgm:pt>
    <dgm:pt modelId="{B66A9FA2-3F66-4A0D-86A9-BEDCE04B176E}" type="pres">
      <dgm:prSet presAssocID="{3A073682-4353-4636-952D-60348F36973C}" presName="AccentHold1" presStyleLbl="node1" presStyleIdx="9" presStyleCnt="19" custLinFactY="43642" custLinFactNeighborX="-36993" custLinFactNeighborY="100000"/>
      <dgm:spPr/>
    </dgm:pt>
    <dgm:pt modelId="{863E629D-178E-43EA-B823-6D82B470D7B7}" type="pres">
      <dgm:prSet presAssocID="{3A073682-4353-4636-952D-60348F36973C}" presName="Accent10" presStyleCnt="0"/>
      <dgm:spPr/>
    </dgm:pt>
    <dgm:pt modelId="{AF4780E2-D309-4007-9AD2-3C0B423CBE6E}" type="pres">
      <dgm:prSet presAssocID="{3A073682-4353-4636-952D-60348F36973C}" presName="AccentHold2" presStyleLbl="node1" presStyleIdx="10" presStyleCnt="19"/>
      <dgm:spPr/>
    </dgm:pt>
    <dgm:pt modelId="{B317AC4C-A20D-4182-8336-3858109F3EEA}" type="pres">
      <dgm:prSet presAssocID="{3A073682-4353-4636-952D-60348F36973C}" presName="Accent11" presStyleCnt="0"/>
      <dgm:spPr/>
    </dgm:pt>
    <dgm:pt modelId="{7F51B01E-0FE5-4455-9263-39A575E5F248}" type="pres">
      <dgm:prSet presAssocID="{3A073682-4353-4636-952D-60348F36973C}" presName="AccentHold3" presStyleLbl="node1" presStyleIdx="11" presStyleCnt="19"/>
      <dgm:spPr/>
    </dgm:pt>
    <dgm:pt modelId="{839B535C-6622-42B9-AD3D-6AE4C07C67E7}" type="pres">
      <dgm:prSet presAssocID="{7BF07100-9455-4261-B779-2F44F6FEB1A1}" presName="Child3" presStyleLbl="node1" presStyleIdx="12" presStyleCnt="19" custScaleX="149138" custScaleY="120068" custLinFactNeighborX="-98357" custLinFactNeighborY="-30724">
        <dgm:presLayoutVars>
          <dgm:chMax val="0"/>
          <dgm:chPref val="0"/>
        </dgm:presLayoutVars>
      </dgm:prSet>
      <dgm:spPr/>
    </dgm:pt>
    <dgm:pt modelId="{80603FC5-30E0-4F04-9A69-FFC141EEDA2A}" type="pres">
      <dgm:prSet presAssocID="{7BF07100-9455-4261-B779-2F44F6FEB1A1}" presName="Accent12" presStyleCnt="0"/>
      <dgm:spPr/>
    </dgm:pt>
    <dgm:pt modelId="{037A31ED-B150-49CA-AC50-A4358E78B1FB}" type="pres">
      <dgm:prSet presAssocID="{7BF07100-9455-4261-B779-2F44F6FEB1A1}" presName="AccentHold1" presStyleLbl="node1" presStyleIdx="13" presStyleCnt="19" custLinFactX="-227183" custLinFactNeighborX="-300000" custLinFactNeighborY="79369"/>
      <dgm:spPr/>
    </dgm:pt>
    <dgm:pt modelId="{0A1FFB59-7484-4791-B8F6-9E9B7BE94730}" type="pres">
      <dgm:prSet presAssocID="{CCB37F90-BE22-4AC1-AB54-9853A6D8889E}" presName="Child4" presStyleLbl="node1" presStyleIdx="14" presStyleCnt="19" custScaleX="179616" custScaleY="154916" custLinFactNeighborX="-8938" custLinFactNeighborY="-16338">
        <dgm:presLayoutVars>
          <dgm:chMax val="0"/>
          <dgm:chPref val="0"/>
        </dgm:presLayoutVars>
      </dgm:prSet>
      <dgm:spPr/>
    </dgm:pt>
    <dgm:pt modelId="{97177A13-D0AC-4E14-A1DA-AE44FC5AD006}" type="pres">
      <dgm:prSet presAssocID="{CCB37F90-BE22-4AC1-AB54-9853A6D8889E}" presName="Accent13" presStyleCnt="0"/>
      <dgm:spPr/>
    </dgm:pt>
    <dgm:pt modelId="{5784E1CF-37B3-4AF6-912C-16A97CB4168D}" type="pres">
      <dgm:prSet presAssocID="{CCB37F90-BE22-4AC1-AB54-9853A6D8889E}" presName="AccentHold1" presStyleLbl="node1" presStyleIdx="15" presStyleCnt="19"/>
      <dgm:spPr/>
    </dgm:pt>
    <dgm:pt modelId="{74066FBC-C200-4DB4-A22A-19301C73798E}" type="pres">
      <dgm:prSet presAssocID="{494C93F4-AFCA-4AE5-B9A0-FE19F86CCF75}" presName="Child5" presStyleLbl="node1" presStyleIdx="16" presStyleCnt="19" custScaleX="122908" custScaleY="115226" custLinFactNeighborX="-37525" custLinFactNeighborY="10655">
        <dgm:presLayoutVars>
          <dgm:chMax val="0"/>
          <dgm:chPref val="0"/>
        </dgm:presLayoutVars>
      </dgm:prSet>
      <dgm:spPr/>
    </dgm:pt>
    <dgm:pt modelId="{CFD6E09B-515E-46B7-860A-D99803B5A352}" type="pres">
      <dgm:prSet presAssocID="{494C93F4-AFCA-4AE5-B9A0-FE19F86CCF75}" presName="Accent15" presStyleCnt="0"/>
      <dgm:spPr/>
    </dgm:pt>
    <dgm:pt modelId="{A77BE848-A2ED-44D3-9C6E-12A25B878FAE}" type="pres">
      <dgm:prSet presAssocID="{494C93F4-AFCA-4AE5-B9A0-FE19F86CCF75}" presName="AccentHold2" presStyleLbl="node1" presStyleIdx="17" presStyleCnt="19"/>
      <dgm:spPr/>
    </dgm:pt>
    <dgm:pt modelId="{8FD1C0BE-DE29-429C-BEC6-C8C4B999F658}" type="pres">
      <dgm:prSet presAssocID="{494C93F4-AFCA-4AE5-B9A0-FE19F86CCF75}" presName="Accent16" presStyleCnt="0"/>
      <dgm:spPr/>
    </dgm:pt>
    <dgm:pt modelId="{FF5C0031-98CB-4FB7-832B-55C5BAD0CBDD}" type="pres">
      <dgm:prSet presAssocID="{494C93F4-AFCA-4AE5-B9A0-FE19F86CCF75}" presName="AccentHold3" presStyleLbl="node1" presStyleIdx="18" presStyleCnt="19"/>
      <dgm:spPr/>
    </dgm:pt>
  </dgm:ptLst>
  <dgm:cxnLst>
    <dgm:cxn modelId="{6FCEEB15-E65C-4B6D-856D-1547181872D1}" srcId="{883E4EE3-AD26-42F6-84E8-6E20E2E6BCC5}" destId="{DA50F247-66D4-4315-84E3-B6E49AA82524}" srcOrd="0" destOrd="0" parTransId="{6A6FC4AF-D537-427C-8DFB-A4614B268D2F}" sibTransId="{357FDA30-D983-447E-99FA-65B51B0DF1AF}"/>
    <dgm:cxn modelId="{FED3612A-F54B-412B-B48E-8EBA43C65351}" type="presOf" srcId="{CCB37F90-BE22-4AC1-AB54-9853A6D8889E}" destId="{0A1FFB59-7484-4791-B8F6-9E9B7BE94730}" srcOrd="0" destOrd="0" presId="urn:microsoft.com/office/officeart/2009/3/layout/CircleRelationship"/>
    <dgm:cxn modelId="{D6687134-AFDB-41E4-AA08-C97A9A1978D5}" type="presOf" srcId="{3A073682-4353-4636-952D-60348F36973C}" destId="{E9F5AA7F-9342-4B65-92AB-A9C06D57BB32}" srcOrd="0" destOrd="0" presId="urn:microsoft.com/office/officeart/2009/3/layout/CircleRelationship"/>
    <dgm:cxn modelId="{5B9BC46C-6E4B-4619-B702-9471F1C061D5}" type="presOf" srcId="{7BF07100-9455-4261-B779-2F44F6FEB1A1}" destId="{839B535C-6622-42B9-AD3D-6AE4C07C67E7}" srcOrd="0" destOrd="0" presId="urn:microsoft.com/office/officeart/2009/3/layout/CircleRelationship"/>
    <dgm:cxn modelId="{480EA57B-28CF-431E-A0F5-465012807D93}" type="presOf" srcId="{883E4EE3-AD26-42F6-84E8-6E20E2E6BCC5}" destId="{6E573C2F-6DFA-43FD-B887-0D782D9859B3}" srcOrd="0" destOrd="0" presId="urn:microsoft.com/office/officeart/2009/3/layout/CircleRelationship"/>
    <dgm:cxn modelId="{E3A5DA98-4429-4663-8893-3F291EBD9201}" type="presOf" srcId="{DA50F247-66D4-4315-84E3-B6E49AA82524}" destId="{2F701899-D678-4A83-85D5-A638C93106A5}" srcOrd="0" destOrd="0" presId="urn:microsoft.com/office/officeart/2009/3/layout/CircleRelationship"/>
    <dgm:cxn modelId="{D25EC1C7-217E-4D42-A9A3-DCFC22BD3E95}" srcId="{883E4EE3-AD26-42F6-84E8-6E20E2E6BCC5}" destId="{7BF07100-9455-4261-B779-2F44F6FEB1A1}" srcOrd="2" destOrd="0" parTransId="{E7B19A3A-D7D9-4C39-A919-95D6E0F74015}" sibTransId="{CDB790AD-736C-4481-8123-F7D93ADF0CDC}"/>
    <dgm:cxn modelId="{EDF536C9-4891-4A0D-9B00-A7BE9BD57D7B}" srcId="{883E4EE3-AD26-42F6-84E8-6E20E2E6BCC5}" destId="{3A073682-4353-4636-952D-60348F36973C}" srcOrd="1" destOrd="0" parTransId="{6CBB1881-B6DE-46E9-BDC5-5BEC7457E528}" sibTransId="{0F28265D-EB7F-4E13-96D3-1D579F2019C5}"/>
    <dgm:cxn modelId="{013773D7-145A-4196-A2BE-48BF652D3E92}" srcId="{883E4EE3-AD26-42F6-84E8-6E20E2E6BCC5}" destId="{494C93F4-AFCA-4AE5-B9A0-FE19F86CCF75}" srcOrd="4" destOrd="0" parTransId="{7AB68451-D622-4239-AC61-B8702551EBB7}" sibTransId="{4F2168EF-0BCA-4845-A63D-125A84A163D5}"/>
    <dgm:cxn modelId="{0BEE76D8-1B1B-4BEF-B9DD-3BC6652356EB}" srcId="{B2005D29-4FFC-459B-BE34-331572AD6430}" destId="{883E4EE3-AD26-42F6-84E8-6E20E2E6BCC5}" srcOrd="0" destOrd="0" parTransId="{B6D97906-ABDF-4929-B86D-C8C7B321E570}" sibTransId="{E872D4F9-9A6F-4C79-B35D-D5E3D4553B12}"/>
    <dgm:cxn modelId="{4AB822DA-825C-40D4-A6D1-33798D7D664D}" srcId="{B2005D29-4FFC-459B-BE34-331572AD6430}" destId="{F4FDB815-7CBC-4E07-ACED-C4004B7410C3}" srcOrd="1" destOrd="0" parTransId="{D90255A4-C85E-486F-B78E-221D88D2F934}" sibTransId="{5A526AFB-6044-460E-8A07-7A67D6400152}"/>
    <dgm:cxn modelId="{B1E590DB-4614-4701-84D6-586A18837769}" srcId="{883E4EE3-AD26-42F6-84E8-6E20E2E6BCC5}" destId="{CCB37F90-BE22-4AC1-AB54-9853A6D8889E}" srcOrd="3" destOrd="0" parTransId="{F605AD0C-4E7C-45B4-89F7-0939C32AD14A}" sibTransId="{88D9FE93-2557-4590-8102-E508E79EA41A}"/>
    <dgm:cxn modelId="{373334E0-B901-4E1C-9663-2A3A55283907}" type="presOf" srcId="{494C93F4-AFCA-4AE5-B9A0-FE19F86CCF75}" destId="{74066FBC-C200-4DB4-A22A-19301C73798E}" srcOrd="0" destOrd="0" presId="urn:microsoft.com/office/officeart/2009/3/layout/CircleRelationship"/>
    <dgm:cxn modelId="{16BB58E0-B3EE-4480-8120-15F6F28FEB39}" type="presOf" srcId="{B2005D29-4FFC-459B-BE34-331572AD6430}" destId="{6C6A74B2-6D79-46C4-A950-64E28CDF26BA}" srcOrd="0" destOrd="0" presId="urn:microsoft.com/office/officeart/2009/3/layout/CircleRelationship"/>
    <dgm:cxn modelId="{281401FF-E59C-430B-886F-541E0F725500}" srcId="{883E4EE3-AD26-42F6-84E8-6E20E2E6BCC5}" destId="{ADD64A48-E71E-4E82-91A6-63B60955F854}" srcOrd="5" destOrd="0" parTransId="{66A11F1B-7783-40DB-A9D2-239DD453EDEC}" sibTransId="{8AE0B58B-AB9B-4B6B-BE17-BFF07922DF4A}"/>
    <dgm:cxn modelId="{A6769D82-B86C-4F9F-9176-6D607687BA9B}" type="presParOf" srcId="{6C6A74B2-6D79-46C4-A950-64E28CDF26BA}" destId="{6E573C2F-6DFA-43FD-B887-0D782D9859B3}" srcOrd="0" destOrd="0" presId="urn:microsoft.com/office/officeart/2009/3/layout/CircleRelationship"/>
    <dgm:cxn modelId="{8969391D-433B-4F84-AC4B-9AEE7D0858FA}" type="presParOf" srcId="{6C6A74B2-6D79-46C4-A950-64E28CDF26BA}" destId="{BEC6375B-1801-4CF7-8496-104CF7D9F643}" srcOrd="1" destOrd="0" presId="urn:microsoft.com/office/officeart/2009/3/layout/CircleRelationship"/>
    <dgm:cxn modelId="{60F2DAFF-ED6D-489C-A45B-76A52107B0E1}" type="presParOf" srcId="{6C6A74B2-6D79-46C4-A950-64E28CDF26BA}" destId="{F62BF1DE-6BAA-42F2-85F7-A8A506342B77}" srcOrd="2" destOrd="0" presId="urn:microsoft.com/office/officeart/2009/3/layout/CircleRelationship"/>
    <dgm:cxn modelId="{F90EC9A5-FAA0-4246-9634-9D9E96A65138}" type="presParOf" srcId="{6C6A74B2-6D79-46C4-A950-64E28CDF26BA}" destId="{208EEC3B-B36A-426A-B1AF-CB9247EEAC15}" srcOrd="3" destOrd="0" presId="urn:microsoft.com/office/officeart/2009/3/layout/CircleRelationship"/>
    <dgm:cxn modelId="{026E5B8C-C0E7-4B88-8ED9-6D9F7101DB4B}" type="presParOf" srcId="{6C6A74B2-6D79-46C4-A950-64E28CDF26BA}" destId="{1AEE64DA-BD16-4DF2-B025-87CD81A9FD30}" srcOrd="4" destOrd="0" presId="urn:microsoft.com/office/officeart/2009/3/layout/CircleRelationship"/>
    <dgm:cxn modelId="{472253D8-7F1C-4A1A-8069-6BCD3C28D6FC}" type="presParOf" srcId="{6C6A74B2-6D79-46C4-A950-64E28CDF26BA}" destId="{EAC4939B-BACA-4283-A0FE-6EB28CD7FF05}" srcOrd="5" destOrd="0" presId="urn:microsoft.com/office/officeart/2009/3/layout/CircleRelationship"/>
    <dgm:cxn modelId="{43D30DEE-16A7-417B-8887-7058C5966FC3}" type="presParOf" srcId="{6C6A74B2-6D79-46C4-A950-64E28CDF26BA}" destId="{2F701899-D678-4A83-85D5-A638C93106A5}" srcOrd="6" destOrd="0" presId="urn:microsoft.com/office/officeart/2009/3/layout/CircleRelationship"/>
    <dgm:cxn modelId="{796150B0-01EA-4781-ACCB-C403A2B821BB}" type="presParOf" srcId="{6C6A74B2-6D79-46C4-A950-64E28CDF26BA}" destId="{57573FD0-F39B-4BB1-8328-E28D270A58AF}" srcOrd="7" destOrd="0" presId="urn:microsoft.com/office/officeart/2009/3/layout/CircleRelationship"/>
    <dgm:cxn modelId="{98548DF8-651B-45DD-B08C-C43255926B8D}" type="presParOf" srcId="{57573FD0-F39B-4BB1-8328-E28D270A58AF}" destId="{528F7DE2-6FC2-4994-AFDA-38CFFED15856}" srcOrd="0" destOrd="0" presId="urn:microsoft.com/office/officeart/2009/3/layout/CircleRelationship"/>
    <dgm:cxn modelId="{8C05CA25-E691-4A72-8426-96DC981357F0}" type="presParOf" srcId="{6C6A74B2-6D79-46C4-A950-64E28CDF26BA}" destId="{38CEA0A6-5C5C-4E8B-97D3-5A953E51E056}" srcOrd="8" destOrd="0" presId="urn:microsoft.com/office/officeart/2009/3/layout/CircleRelationship"/>
    <dgm:cxn modelId="{28CC012F-8531-434C-92ED-7E315686A804}" type="presParOf" srcId="{38CEA0A6-5C5C-4E8B-97D3-5A953E51E056}" destId="{41A5662D-E652-461E-A5E3-B3D0ECBB88A6}" srcOrd="0" destOrd="0" presId="urn:microsoft.com/office/officeart/2009/3/layout/CircleRelationship"/>
    <dgm:cxn modelId="{B7F00EB0-D5DF-4251-8DBC-40F31008AA59}" type="presParOf" srcId="{6C6A74B2-6D79-46C4-A950-64E28CDF26BA}" destId="{E9F5AA7F-9342-4B65-92AB-A9C06D57BB32}" srcOrd="9" destOrd="0" presId="urn:microsoft.com/office/officeart/2009/3/layout/CircleRelationship"/>
    <dgm:cxn modelId="{155B70C8-3266-41C9-87B0-D4ED141E06CA}" type="presParOf" srcId="{6C6A74B2-6D79-46C4-A950-64E28CDF26BA}" destId="{64D4A2E1-32BA-4D2D-8742-CAD3F77BE07F}" srcOrd="10" destOrd="0" presId="urn:microsoft.com/office/officeart/2009/3/layout/CircleRelationship"/>
    <dgm:cxn modelId="{4BA20D56-052A-433F-B465-717ED040EC2D}" type="presParOf" srcId="{64D4A2E1-32BA-4D2D-8742-CAD3F77BE07F}" destId="{B66A9FA2-3F66-4A0D-86A9-BEDCE04B176E}" srcOrd="0" destOrd="0" presId="urn:microsoft.com/office/officeart/2009/3/layout/CircleRelationship"/>
    <dgm:cxn modelId="{B441623D-EB7D-4AD5-BF77-EEF6A20B928C}" type="presParOf" srcId="{6C6A74B2-6D79-46C4-A950-64E28CDF26BA}" destId="{863E629D-178E-43EA-B823-6D82B470D7B7}" srcOrd="11" destOrd="0" presId="urn:microsoft.com/office/officeart/2009/3/layout/CircleRelationship"/>
    <dgm:cxn modelId="{2FCACB36-6F14-4CFD-8268-E948B147EBD2}" type="presParOf" srcId="{863E629D-178E-43EA-B823-6D82B470D7B7}" destId="{AF4780E2-D309-4007-9AD2-3C0B423CBE6E}" srcOrd="0" destOrd="0" presId="urn:microsoft.com/office/officeart/2009/3/layout/CircleRelationship"/>
    <dgm:cxn modelId="{09700652-D5EB-49B8-975E-CC4803F8FEF6}" type="presParOf" srcId="{6C6A74B2-6D79-46C4-A950-64E28CDF26BA}" destId="{B317AC4C-A20D-4182-8336-3858109F3EEA}" srcOrd="12" destOrd="0" presId="urn:microsoft.com/office/officeart/2009/3/layout/CircleRelationship"/>
    <dgm:cxn modelId="{4DA5C584-8E13-41D9-A0D3-3683206F2CF5}" type="presParOf" srcId="{B317AC4C-A20D-4182-8336-3858109F3EEA}" destId="{7F51B01E-0FE5-4455-9263-39A575E5F248}" srcOrd="0" destOrd="0" presId="urn:microsoft.com/office/officeart/2009/3/layout/CircleRelationship"/>
    <dgm:cxn modelId="{EB41FD5F-846C-4751-8310-6EBB92D17E9C}" type="presParOf" srcId="{6C6A74B2-6D79-46C4-A950-64E28CDF26BA}" destId="{839B535C-6622-42B9-AD3D-6AE4C07C67E7}" srcOrd="13" destOrd="0" presId="urn:microsoft.com/office/officeart/2009/3/layout/CircleRelationship"/>
    <dgm:cxn modelId="{FC4C5F5A-B29D-419B-BAE5-AEEC0A0219AF}" type="presParOf" srcId="{6C6A74B2-6D79-46C4-A950-64E28CDF26BA}" destId="{80603FC5-30E0-4F04-9A69-FFC141EEDA2A}" srcOrd="14" destOrd="0" presId="urn:microsoft.com/office/officeart/2009/3/layout/CircleRelationship"/>
    <dgm:cxn modelId="{972527B4-5DD7-41AE-AC2F-57DF97A93C8C}" type="presParOf" srcId="{80603FC5-30E0-4F04-9A69-FFC141EEDA2A}" destId="{037A31ED-B150-49CA-AC50-A4358E78B1FB}" srcOrd="0" destOrd="0" presId="urn:microsoft.com/office/officeart/2009/3/layout/CircleRelationship"/>
    <dgm:cxn modelId="{7B0D2ADC-6BD0-46A5-AE62-757022752621}" type="presParOf" srcId="{6C6A74B2-6D79-46C4-A950-64E28CDF26BA}" destId="{0A1FFB59-7484-4791-B8F6-9E9B7BE94730}" srcOrd="15" destOrd="0" presId="urn:microsoft.com/office/officeart/2009/3/layout/CircleRelationship"/>
    <dgm:cxn modelId="{FDC1A709-922C-4FE2-B46F-60C166B9DF65}" type="presParOf" srcId="{6C6A74B2-6D79-46C4-A950-64E28CDF26BA}" destId="{97177A13-D0AC-4E14-A1DA-AE44FC5AD006}" srcOrd="16" destOrd="0" presId="urn:microsoft.com/office/officeart/2009/3/layout/CircleRelationship"/>
    <dgm:cxn modelId="{9630529D-5480-46B2-A231-D94B3EEC0654}" type="presParOf" srcId="{97177A13-D0AC-4E14-A1DA-AE44FC5AD006}" destId="{5784E1CF-37B3-4AF6-912C-16A97CB4168D}" srcOrd="0" destOrd="0" presId="urn:microsoft.com/office/officeart/2009/3/layout/CircleRelationship"/>
    <dgm:cxn modelId="{CB1963C7-3682-462F-B46C-C442116E3CC0}" type="presParOf" srcId="{6C6A74B2-6D79-46C4-A950-64E28CDF26BA}" destId="{74066FBC-C200-4DB4-A22A-19301C73798E}" srcOrd="17" destOrd="0" presId="urn:microsoft.com/office/officeart/2009/3/layout/CircleRelationship"/>
    <dgm:cxn modelId="{D8E45D36-FE1F-46E3-BBCF-F4566414D456}" type="presParOf" srcId="{6C6A74B2-6D79-46C4-A950-64E28CDF26BA}" destId="{CFD6E09B-515E-46B7-860A-D99803B5A352}" srcOrd="18" destOrd="0" presId="urn:microsoft.com/office/officeart/2009/3/layout/CircleRelationship"/>
    <dgm:cxn modelId="{7402B181-6378-4610-A071-5BDC2D1AC18A}" type="presParOf" srcId="{CFD6E09B-515E-46B7-860A-D99803B5A352}" destId="{A77BE848-A2ED-44D3-9C6E-12A25B878FAE}" srcOrd="0" destOrd="0" presId="urn:microsoft.com/office/officeart/2009/3/layout/CircleRelationship"/>
    <dgm:cxn modelId="{4490EA6B-4071-4D69-9D5C-B6441ED80E02}" type="presParOf" srcId="{6C6A74B2-6D79-46C4-A950-64E28CDF26BA}" destId="{8FD1C0BE-DE29-429C-BEC6-C8C4B999F658}" srcOrd="19" destOrd="0" presId="urn:microsoft.com/office/officeart/2009/3/layout/CircleRelationship"/>
    <dgm:cxn modelId="{4AD77A0C-3295-4F86-A3DD-A9EC4147028C}" type="presParOf" srcId="{8FD1C0BE-DE29-429C-BEC6-C8C4B999F658}" destId="{FF5C0031-98CB-4FB7-832B-55C5BAD0CBDD}" srcOrd="0" destOrd="0" presId="urn:microsoft.com/office/officeart/2009/3/layout/CircleRelationship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05D29-4FFC-459B-BE34-331572AD643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83E4EE3-AD26-42F6-84E8-6E20E2E6BCC5}">
      <dgm:prSet phldrT="[Text]" custT="1"/>
      <dgm:spPr/>
      <dgm:t>
        <a:bodyPr/>
        <a:lstStyle/>
        <a:p>
          <a:r>
            <a:rPr lang="en-US" sz="2000" dirty="0"/>
            <a:t>Basic Classroom</a:t>
          </a:r>
        </a:p>
      </dgm:t>
    </dgm:pt>
    <dgm:pt modelId="{B6D97906-ABDF-4929-B86D-C8C7B321E570}" type="parTrans" cxnId="{0BEE76D8-1B1B-4BEF-B9DD-3BC6652356EB}">
      <dgm:prSet/>
      <dgm:spPr/>
      <dgm:t>
        <a:bodyPr/>
        <a:lstStyle/>
        <a:p>
          <a:endParaRPr lang="en-US" sz="1200"/>
        </a:p>
      </dgm:t>
    </dgm:pt>
    <dgm:pt modelId="{E872D4F9-9A6F-4C79-B35D-D5E3D4553B12}" type="sibTrans" cxnId="{0BEE76D8-1B1B-4BEF-B9DD-3BC6652356EB}">
      <dgm:prSet/>
      <dgm:spPr/>
      <dgm:t>
        <a:bodyPr/>
        <a:lstStyle/>
        <a:p>
          <a:endParaRPr lang="en-US" sz="1200"/>
        </a:p>
      </dgm:t>
    </dgm:pt>
    <dgm:pt modelId="{DA50F247-66D4-4315-84E3-B6E49AA82524}">
      <dgm:prSet phldrT="[Text]" custT="1"/>
      <dgm:spPr/>
      <dgm:t>
        <a:bodyPr/>
        <a:lstStyle/>
        <a:p>
          <a:r>
            <a:rPr lang="en-US" sz="2000" dirty="0"/>
            <a:t>Social environment, Peers, Communities of learning</a:t>
          </a:r>
        </a:p>
      </dgm:t>
    </dgm:pt>
    <dgm:pt modelId="{357FDA30-D983-447E-99FA-65B51B0DF1AF}" type="sibTrans" cxnId="{6FCEEB15-E65C-4B6D-856D-1547181872D1}">
      <dgm:prSet/>
      <dgm:spPr/>
      <dgm:t>
        <a:bodyPr/>
        <a:lstStyle/>
        <a:p>
          <a:endParaRPr lang="en-US" sz="1200"/>
        </a:p>
      </dgm:t>
    </dgm:pt>
    <dgm:pt modelId="{6A6FC4AF-D537-427C-8DFB-A4614B268D2F}" type="parTrans" cxnId="{6FCEEB15-E65C-4B6D-856D-1547181872D1}">
      <dgm:prSet/>
      <dgm:spPr/>
      <dgm:t>
        <a:bodyPr/>
        <a:lstStyle/>
        <a:p>
          <a:endParaRPr lang="en-US" sz="1200"/>
        </a:p>
      </dgm:t>
    </dgm:pt>
    <dgm:pt modelId="{7BF07100-9455-4261-B779-2F44F6FEB1A1}">
      <dgm:prSet phldrT="[Text]" custT="1"/>
      <dgm:spPr/>
      <dgm:t>
        <a:bodyPr/>
        <a:lstStyle/>
        <a:p>
          <a:r>
            <a:rPr lang="en-US" sz="2000" dirty="0"/>
            <a:t>Workplace, industry</a:t>
          </a:r>
        </a:p>
        <a:p>
          <a:r>
            <a:rPr lang="en-US" sz="2000" dirty="0"/>
            <a:t>Society</a:t>
          </a:r>
        </a:p>
      </dgm:t>
    </dgm:pt>
    <dgm:pt modelId="{CDB790AD-736C-4481-8123-F7D93ADF0CDC}" type="sibTrans" cxnId="{D25EC1C7-217E-4D42-A9A3-DCFC22BD3E95}">
      <dgm:prSet/>
      <dgm:spPr/>
      <dgm:t>
        <a:bodyPr/>
        <a:lstStyle/>
        <a:p>
          <a:endParaRPr lang="en-US" sz="1200"/>
        </a:p>
      </dgm:t>
    </dgm:pt>
    <dgm:pt modelId="{E7B19A3A-D7D9-4C39-A919-95D6E0F74015}" type="parTrans" cxnId="{D25EC1C7-217E-4D42-A9A3-DCFC22BD3E95}">
      <dgm:prSet/>
      <dgm:spPr/>
      <dgm:t>
        <a:bodyPr/>
        <a:lstStyle/>
        <a:p>
          <a:endParaRPr lang="en-US" sz="1200"/>
        </a:p>
      </dgm:t>
    </dgm:pt>
    <dgm:pt modelId="{ADD64A48-E71E-4E82-91A6-63B60955F854}">
      <dgm:prSet phldrT="[Text]"/>
      <dgm:spPr/>
      <dgm:t>
        <a:bodyPr/>
        <a:lstStyle/>
        <a:p>
          <a:endParaRPr lang="en-US" sz="1200" dirty="0"/>
        </a:p>
      </dgm:t>
    </dgm:pt>
    <dgm:pt modelId="{66A11F1B-7783-40DB-A9D2-239DD453EDEC}" type="parTrans" cxnId="{281401FF-E59C-430B-886F-541E0F725500}">
      <dgm:prSet/>
      <dgm:spPr/>
      <dgm:t>
        <a:bodyPr/>
        <a:lstStyle/>
        <a:p>
          <a:endParaRPr lang="en-US" sz="1200"/>
        </a:p>
      </dgm:t>
    </dgm:pt>
    <dgm:pt modelId="{8AE0B58B-AB9B-4B6B-BE17-BFF07922DF4A}" type="sibTrans" cxnId="{281401FF-E59C-430B-886F-541E0F725500}">
      <dgm:prSet/>
      <dgm:spPr/>
      <dgm:t>
        <a:bodyPr/>
        <a:lstStyle/>
        <a:p>
          <a:endParaRPr lang="en-US" sz="1200"/>
        </a:p>
      </dgm:t>
    </dgm:pt>
    <dgm:pt modelId="{CCB37F90-BE22-4AC1-AB54-9853A6D8889E}">
      <dgm:prSet phldrT="[Text]" custT="1"/>
      <dgm:spPr/>
      <dgm:t>
        <a:bodyPr/>
        <a:lstStyle/>
        <a:p>
          <a:r>
            <a:rPr lang="en-US" sz="2000" dirty="0"/>
            <a:t>Natural environment</a:t>
          </a:r>
        </a:p>
      </dgm:t>
    </dgm:pt>
    <dgm:pt modelId="{F605AD0C-4E7C-45B4-89F7-0939C32AD14A}" type="parTrans" cxnId="{B1E590DB-4614-4701-84D6-586A18837769}">
      <dgm:prSet/>
      <dgm:spPr/>
      <dgm:t>
        <a:bodyPr/>
        <a:lstStyle/>
        <a:p>
          <a:endParaRPr lang="en-US" sz="1200"/>
        </a:p>
      </dgm:t>
    </dgm:pt>
    <dgm:pt modelId="{88D9FE93-2557-4590-8102-E508E79EA41A}" type="sibTrans" cxnId="{B1E590DB-4614-4701-84D6-586A18837769}">
      <dgm:prSet/>
      <dgm:spPr/>
      <dgm:t>
        <a:bodyPr/>
        <a:lstStyle/>
        <a:p>
          <a:endParaRPr lang="en-US" sz="1200"/>
        </a:p>
      </dgm:t>
    </dgm:pt>
    <dgm:pt modelId="{21EDDED9-7578-4498-BE19-768CF93F0DC4}">
      <dgm:prSet phldrT="[Text]" custLinFactNeighborX="12511" custLinFactNeighborY="-17957"/>
      <dgm:spPr/>
      <dgm:t>
        <a:bodyPr/>
        <a:lstStyle/>
        <a:p>
          <a:endParaRPr lang="en-US" sz="1200"/>
        </a:p>
      </dgm:t>
    </dgm:pt>
    <dgm:pt modelId="{FBB7C944-74F6-4CBD-AA9B-09C3177728A1}" type="parTrans" cxnId="{FED785F3-08A3-41B4-9DC2-80116C4DC8F2}">
      <dgm:prSet/>
      <dgm:spPr/>
      <dgm:t>
        <a:bodyPr/>
        <a:lstStyle/>
        <a:p>
          <a:endParaRPr lang="en-US" sz="1200"/>
        </a:p>
      </dgm:t>
    </dgm:pt>
    <dgm:pt modelId="{A3CF568A-29F7-4520-8439-89F3316E27D8}" type="sibTrans" cxnId="{FED785F3-08A3-41B4-9DC2-80116C4DC8F2}">
      <dgm:prSet/>
      <dgm:spPr/>
      <dgm:t>
        <a:bodyPr/>
        <a:lstStyle/>
        <a:p>
          <a:endParaRPr lang="en-US" sz="1200"/>
        </a:p>
      </dgm:t>
    </dgm:pt>
    <dgm:pt modelId="{CD0A702A-7096-4711-937A-CF9847A5E421}">
      <dgm:prSet phldrT="[Text]" custT="1"/>
      <dgm:spPr/>
      <dgm:t>
        <a:bodyPr/>
        <a:lstStyle/>
        <a:p>
          <a:endParaRPr lang="en-US" sz="1200" dirty="0"/>
        </a:p>
      </dgm:t>
    </dgm:pt>
    <dgm:pt modelId="{CA59E5C3-576A-4B65-9498-F1E426D64326}" type="parTrans" cxnId="{10473C29-000D-49D1-B30C-71B21206615A}">
      <dgm:prSet/>
      <dgm:spPr/>
      <dgm:t>
        <a:bodyPr/>
        <a:lstStyle/>
        <a:p>
          <a:endParaRPr lang="en-US" sz="1200"/>
        </a:p>
      </dgm:t>
    </dgm:pt>
    <dgm:pt modelId="{7DE83DA6-0FFC-408A-82B2-F5F4EAE33740}" type="sibTrans" cxnId="{10473C29-000D-49D1-B30C-71B21206615A}">
      <dgm:prSet/>
      <dgm:spPr/>
      <dgm:t>
        <a:bodyPr/>
        <a:lstStyle/>
        <a:p>
          <a:endParaRPr lang="en-US" sz="1200"/>
        </a:p>
      </dgm:t>
    </dgm:pt>
    <dgm:pt modelId="{494C93F4-AFCA-4AE5-B9A0-FE19F86CCF75}">
      <dgm:prSet phldrT="[Text]" custT="1"/>
      <dgm:spPr/>
      <dgm:t>
        <a:bodyPr/>
        <a:lstStyle/>
        <a:p>
          <a:r>
            <a:rPr lang="en-US" sz="2000" dirty="0"/>
            <a:t>Personal learning space</a:t>
          </a:r>
        </a:p>
      </dgm:t>
    </dgm:pt>
    <dgm:pt modelId="{4F2168EF-0BCA-4845-A63D-125A84A163D5}" type="sibTrans" cxnId="{013773D7-145A-4196-A2BE-48BF652D3E92}">
      <dgm:prSet/>
      <dgm:spPr/>
      <dgm:t>
        <a:bodyPr/>
        <a:lstStyle/>
        <a:p>
          <a:endParaRPr lang="en-US" sz="1200"/>
        </a:p>
      </dgm:t>
    </dgm:pt>
    <dgm:pt modelId="{7AB68451-D622-4239-AC61-B8702551EBB7}" type="parTrans" cxnId="{013773D7-145A-4196-A2BE-48BF652D3E92}">
      <dgm:prSet/>
      <dgm:spPr/>
      <dgm:t>
        <a:bodyPr/>
        <a:lstStyle/>
        <a:p>
          <a:endParaRPr lang="en-US" sz="1200"/>
        </a:p>
      </dgm:t>
    </dgm:pt>
    <dgm:pt modelId="{3A073682-4353-4636-952D-60348F36973C}">
      <dgm:prSet phldrT="[Text]" custT="1"/>
      <dgm:spPr/>
      <dgm:t>
        <a:bodyPr/>
        <a:lstStyle/>
        <a:p>
          <a:r>
            <a:rPr lang="en-US" sz="2000" dirty="0"/>
            <a:t>Learning space, learning management system</a:t>
          </a:r>
        </a:p>
      </dgm:t>
    </dgm:pt>
    <dgm:pt modelId="{0F28265D-EB7F-4E13-96D3-1D579F2019C5}" type="sibTrans" cxnId="{EDF536C9-4891-4A0D-9B00-A7BE9BD57D7B}">
      <dgm:prSet/>
      <dgm:spPr/>
      <dgm:t>
        <a:bodyPr/>
        <a:lstStyle/>
        <a:p>
          <a:endParaRPr lang="en-US" sz="1200"/>
        </a:p>
      </dgm:t>
    </dgm:pt>
    <dgm:pt modelId="{6CBB1881-B6DE-46E9-BDC5-5BEC7457E528}" type="parTrans" cxnId="{EDF536C9-4891-4A0D-9B00-A7BE9BD57D7B}">
      <dgm:prSet/>
      <dgm:spPr/>
      <dgm:t>
        <a:bodyPr/>
        <a:lstStyle/>
        <a:p>
          <a:endParaRPr lang="en-US" sz="1200"/>
        </a:p>
      </dgm:t>
    </dgm:pt>
    <dgm:pt modelId="{9CEE653F-8B71-4C5B-926C-77574BBF18EE}">
      <dgm:prSet phldrT="[Text]" custScaleX="114732" custScaleY="116520" custLinFactNeighborX="-10116"/>
      <dgm:spPr/>
      <dgm:t>
        <a:bodyPr/>
        <a:lstStyle/>
        <a:p>
          <a:endParaRPr lang="en-US" sz="1200"/>
        </a:p>
      </dgm:t>
    </dgm:pt>
    <dgm:pt modelId="{10BF56D6-9495-4CD0-BABD-18F38A80D934}" type="parTrans" cxnId="{4D0D60DF-8F34-454D-B58A-B38F8603FFED}">
      <dgm:prSet/>
      <dgm:spPr/>
      <dgm:t>
        <a:bodyPr/>
        <a:lstStyle/>
        <a:p>
          <a:endParaRPr lang="en-US" sz="1200"/>
        </a:p>
      </dgm:t>
    </dgm:pt>
    <dgm:pt modelId="{C11A4173-234A-4611-977D-4F5539C78620}" type="sibTrans" cxnId="{4D0D60DF-8F34-454D-B58A-B38F8603FFED}">
      <dgm:prSet/>
      <dgm:spPr/>
      <dgm:t>
        <a:bodyPr/>
        <a:lstStyle/>
        <a:p>
          <a:endParaRPr lang="en-US" sz="1200"/>
        </a:p>
      </dgm:t>
    </dgm:pt>
    <dgm:pt modelId="{6C6A74B2-6D79-46C4-A950-64E28CDF26BA}" type="pres">
      <dgm:prSet presAssocID="{B2005D29-4FFC-459B-BE34-331572AD6430}" presName="Name0" presStyleCnt="0">
        <dgm:presLayoutVars>
          <dgm:chMax val="1"/>
          <dgm:chPref val="1"/>
        </dgm:presLayoutVars>
      </dgm:prSet>
      <dgm:spPr/>
    </dgm:pt>
    <dgm:pt modelId="{6E573C2F-6DFA-43FD-B887-0D782D9859B3}" type="pres">
      <dgm:prSet presAssocID="{883E4EE3-AD26-42F6-84E8-6E20E2E6BCC5}" presName="Parent" presStyleLbl="node0" presStyleIdx="0" presStyleCnt="1" custScaleX="50720" custScaleY="52438" custLinFactNeighborX="3272" custLinFactNeighborY="2628">
        <dgm:presLayoutVars>
          <dgm:chMax val="5"/>
          <dgm:chPref val="5"/>
        </dgm:presLayoutVars>
      </dgm:prSet>
      <dgm:spPr/>
    </dgm:pt>
    <dgm:pt modelId="{BEC6375B-1801-4CF7-8496-104CF7D9F643}" type="pres">
      <dgm:prSet presAssocID="{883E4EE3-AD26-42F6-84E8-6E20E2E6BCC5}" presName="Accent2" presStyleLbl="node1" presStyleIdx="0" presStyleCnt="19" custLinFactX="-100000" custLinFactNeighborX="-183978" custLinFactNeighborY="882"/>
      <dgm:spPr/>
    </dgm:pt>
    <dgm:pt modelId="{F62BF1DE-6BAA-42F2-85F7-A8A506342B77}" type="pres">
      <dgm:prSet presAssocID="{883E4EE3-AD26-42F6-84E8-6E20E2E6BCC5}" presName="Accent3" presStyleLbl="node1" presStyleIdx="1" presStyleCnt="19" custLinFactNeighborX="63106" custLinFactNeighborY="4532"/>
      <dgm:spPr/>
    </dgm:pt>
    <dgm:pt modelId="{208EEC3B-B36A-426A-B1AF-CB9247EEAC15}" type="pres">
      <dgm:prSet presAssocID="{883E4EE3-AD26-42F6-84E8-6E20E2E6BCC5}" presName="Accent4" presStyleLbl="node1" presStyleIdx="2" presStyleCnt="19" custLinFactY="-96787" custLinFactNeighborX="88247" custLinFactNeighborY="-100000"/>
      <dgm:spPr/>
    </dgm:pt>
    <dgm:pt modelId="{1AEE64DA-BD16-4DF2-B025-87CD81A9FD30}" type="pres">
      <dgm:prSet presAssocID="{883E4EE3-AD26-42F6-84E8-6E20E2E6BCC5}" presName="Accent5" presStyleLbl="node1" presStyleIdx="3" presStyleCnt="19"/>
      <dgm:spPr/>
    </dgm:pt>
    <dgm:pt modelId="{EAC4939B-BACA-4283-A0FE-6EB28CD7FF05}" type="pres">
      <dgm:prSet presAssocID="{883E4EE3-AD26-42F6-84E8-6E20E2E6BCC5}" presName="Accent6" presStyleLbl="node1" presStyleIdx="4" presStyleCnt="19"/>
      <dgm:spPr/>
    </dgm:pt>
    <dgm:pt modelId="{2F701899-D678-4A83-85D5-A638C93106A5}" type="pres">
      <dgm:prSet presAssocID="{DA50F247-66D4-4315-84E3-B6E49AA82524}" presName="Child1" presStyleLbl="node1" presStyleIdx="5" presStyleCnt="19" custScaleX="145884" custScaleY="140109" custLinFactNeighborX="-10116">
        <dgm:presLayoutVars>
          <dgm:chMax val="0"/>
          <dgm:chPref val="0"/>
        </dgm:presLayoutVars>
      </dgm:prSet>
      <dgm:spPr/>
    </dgm:pt>
    <dgm:pt modelId="{57573FD0-F39B-4BB1-8328-E28D270A58AF}" type="pres">
      <dgm:prSet presAssocID="{DA50F247-66D4-4315-84E3-B6E49AA82524}" presName="Accent7" presStyleCnt="0"/>
      <dgm:spPr/>
    </dgm:pt>
    <dgm:pt modelId="{528F7DE2-6FC2-4994-AFDA-38CFFED15856}" type="pres">
      <dgm:prSet presAssocID="{DA50F247-66D4-4315-84E3-B6E49AA82524}" presName="AccentHold1" presStyleLbl="node1" presStyleIdx="6" presStyleCnt="19"/>
      <dgm:spPr/>
    </dgm:pt>
    <dgm:pt modelId="{38CEA0A6-5C5C-4E8B-97D3-5A953E51E056}" type="pres">
      <dgm:prSet presAssocID="{DA50F247-66D4-4315-84E3-B6E49AA82524}" presName="Accent8" presStyleCnt="0"/>
      <dgm:spPr/>
    </dgm:pt>
    <dgm:pt modelId="{41A5662D-E652-461E-A5E3-B3D0ECBB88A6}" type="pres">
      <dgm:prSet presAssocID="{DA50F247-66D4-4315-84E3-B6E49AA82524}" presName="AccentHold2" presStyleLbl="node1" presStyleIdx="7" presStyleCnt="19"/>
      <dgm:spPr/>
    </dgm:pt>
    <dgm:pt modelId="{E9F5AA7F-9342-4B65-92AB-A9C06D57BB32}" type="pres">
      <dgm:prSet presAssocID="{3A073682-4353-4636-952D-60348F36973C}" presName="Child2" presStyleLbl="node1" presStyleIdx="8" presStyleCnt="19" custScaleX="153115" custScaleY="164020" custLinFactNeighborX="19890" custLinFactNeighborY="-14803">
        <dgm:presLayoutVars>
          <dgm:chMax val="0"/>
          <dgm:chPref val="0"/>
        </dgm:presLayoutVars>
      </dgm:prSet>
      <dgm:spPr/>
    </dgm:pt>
    <dgm:pt modelId="{64D4A2E1-32BA-4D2D-8742-CAD3F77BE07F}" type="pres">
      <dgm:prSet presAssocID="{3A073682-4353-4636-952D-60348F36973C}" presName="Accent9" presStyleCnt="0"/>
      <dgm:spPr/>
    </dgm:pt>
    <dgm:pt modelId="{B66A9FA2-3F66-4A0D-86A9-BEDCE04B176E}" type="pres">
      <dgm:prSet presAssocID="{3A073682-4353-4636-952D-60348F36973C}" presName="AccentHold1" presStyleLbl="node1" presStyleIdx="9" presStyleCnt="19"/>
      <dgm:spPr/>
    </dgm:pt>
    <dgm:pt modelId="{863E629D-178E-43EA-B823-6D82B470D7B7}" type="pres">
      <dgm:prSet presAssocID="{3A073682-4353-4636-952D-60348F36973C}" presName="Accent10" presStyleCnt="0"/>
      <dgm:spPr/>
    </dgm:pt>
    <dgm:pt modelId="{AF4780E2-D309-4007-9AD2-3C0B423CBE6E}" type="pres">
      <dgm:prSet presAssocID="{3A073682-4353-4636-952D-60348F36973C}" presName="AccentHold2" presStyleLbl="node1" presStyleIdx="10" presStyleCnt="19"/>
      <dgm:spPr/>
    </dgm:pt>
    <dgm:pt modelId="{B317AC4C-A20D-4182-8336-3858109F3EEA}" type="pres">
      <dgm:prSet presAssocID="{3A073682-4353-4636-952D-60348F36973C}" presName="Accent11" presStyleCnt="0"/>
      <dgm:spPr/>
    </dgm:pt>
    <dgm:pt modelId="{7F51B01E-0FE5-4455-9263-39A575E5F248}" type="pres">
      <dgm:prSet presAssocID="{3A073682-4353-4636-952D-60348F36973C}" presName="AccentHold3" presStyleLbl="node1" presStyleIdx="11" presStyleCnt="19"/>
      <dgm:spPr/>
    </dgm:pt>
    <dgm:pt modelId="{839B535C-6622-42B9-AD3D-6AE4C07C67E7}" type="pres">
      <dgm:prSet presAssocID="{7BF07100-9455-4261-B779-2F44F6FEB1A1}" presName="Child3" presStyleLbl="node1" presStyleIdx="12" presStyleCnt="19" custScaleX="116787" custScaleY="115066" custLinFactNeighborX="-22138" custLinFactNeighborY="-7386">
        <dgm:presLayoutVars>
          <dgm:chMax val="0"/>
          <dgm:chPref val="0"/>
        </dgm:presLayoutVars>
      </dgm:prSet>
      <dgm:spPr/>
    </dgm:pt>
    <dgm:pt modelId="{80603FC5-30E0-4F04-9A69-FFC141EEDA2A}" type="pres">
      <dgm:prSet presAssocID="{7BF07100-9455-4261-B779-2F44F6FEB1A1}" presName="Accent12" presStyleCnt="0"/>
      <dgm:spPr/>
    </dgm:pt>
    <dgm:pt modelId="{037A31ED-B150-49CA-AC50-A4358E78B1FB}" type="pres">
      <dgm:prSet presAssocID="{7BF07100-9455-4261-B779-2F44F6FEB1A1}" presName="AccentHold1" presStyleLbl="node1" presStyleIdx="13" presStyleCnt="19" custLinFactNeighborX="-90152" custLinFactNeighborY="54096"/>
      <dgm:spPr/>
    </dgm:pt>
    <dgm:pt modelId="{0A1FFB59-7484-4791-B8F6-9E9B7BE94730}" type="pres">
      <dgm:prSet presAssocID="{CCB37F90-BE22-4AC1-AB54-9853A6D8889E}" presName="Child4" presStyleLbl="node1" presStyleIdx="14" presStyleCnt="19" custScaleX="140844" custScaleY="130620" custLinFactX="24976" custLinFactNeighborX="100000" custLinFactNeighborY="-1790">
        <dgm:presLayoutVars>
          <dgm:chMax val="0"/>
          <dgm:chPref val="0"/>
        </dgm:presLayoutVars>
      </dgm:prSet>
      <dgm:spPr/>
    </dgm:pt>
    <dgm:pt modelId="{97177A13-D0AC-4E14-A1DA-AE44FC5AD006}" type="pres">
      <dgm:prSet presAssocID="{CCB37F90-BE22-4AC1-AB54-9853A6D8889E}" presName="Accent13" presStyleCnt="0"/>
      <dgm:spPr/>
    </dgm:pt>
    <dgm:pt modelId="{5784E1CF-37B3-4AF6-912C-16A97CB4168D}" type="pres">
      <dgm:prSet presAssocID="{CCB37F90-BE22-4AC1-AB54-9853A6D8889E}" presName="AccentHold1" presStyleLbl="node1" presStyleIdx="15" presStyleCnt="19" custLinFactX="89319" custLinFactNeighborX="100000" custLinFactNeighborY="-27048"/>
      <dgm:spPr/>
    </dgm:pt>
    <dgm:pt modelId="{74066FBC-C200-4DB4-A22A-19301C73798E}" type="pres">
      <dgm:prSet presAssocID="{494C93F4-AFCA-4AE5-B9A0-FE19F86CCF75}" presName="Child5" presStyleLbl="node1" presStyleIdx="16" presStyleCnt="19" custScaleX="116724" custScaleY="123514" custLinFactNeighborX="8044" custLinFactNeighborY="38723">
        <dgm:presLayoutVars>
          <dgm:chMax val="0"/>
          <dgm:chPref val="0"/>
        </dgm:presLayoutVars>
      </dgm:prSet>
      <dgm:spPr/>
    </dgm:pt>
    <dgm:pt modelId="{CFD6E09B-515E-46B7-860A-D99803B5A352}" type="pres">
      <dgm:prSet presAssocID="{494C93F4-AFCA-4AE5-B9A0-FE19F86CCF75}" presName="Accent15" presStyleCnt="0"/>
      <dgm:spPr/>
    </dgm:pt>
    <dgm:pt modelId="{A77BE848-A2ED-44D3-9C6E-12A25B878FAE}" type="pres">
      <dgm:prSet presAssocID="{494C93F4-AFCA-4AE5-B9A0-FE19F86CCF75}" presName="AccentHold2" presStyleLbl="node1" presStyleIdx="17" presStyleCnt="19"/>
      <dgm:spPr/>
    </dgm:pt>
    <dgm:pt modelId="{8FD1C0BE-DE29-429C-BEC6-C8C4B999F658}" type="pres">
      <dgm:prSet presAssocID="{494C93F4-AFCA-4AE5-B9A0-FE19F86CCF75}" presName="Accent16" presStyleCnt="0"/>
      <dgm:spPr/>
    </dgm:pt>
    <dgm:pt modelId="{FF5C0031-98CB-4FB7-832B-55C5BAD0CBDD}" type="pres">
      <dgm:prSet presAssocID="{494C93F4-AFCA-4AE5-B9A0-FE19F86CCF75}" presName="AccentHold3" presStyleLbl="node1" presStyleIdx="18" presStyleCnt="19"/>
      <dgm:spPr/>
    </dgm:pt>
  </dgm:ptLst>
  <dgm:cxnLst>
    <dgm:cxn modelId="{6FCEEB15-E65C-4B6D-856D-1547181872D1}" srcId="{883E4EE3-AD26-42F6-84E8-6E20E2E6BCC5}" destId="{DA50F247-66D4-4315-84E3-B6E49AA82524}" srcOrd="0" destOrd="0" parTransId="{6A6FC4AF-D537-427C-8DFB-A4614B268D2F}" sibTransId="{357FDA30-D983-447E-99FA-65B51B0DF1AF}"/>
    <dgm:cxn modelId="{10473C29-000D-49D1-B30C-71B21206615A}" srcId="{883E4EE3-AD26-42F6-84E8-6E20E2E6BCC5}" destId="{CD0A702A-7096-4711-937A-CF9847A5E421}" srcOrd="5" destOrd="0" parTransId="{CA59E5C3-576A-4B65-9498-F1E426D64326}" sibTransId="{7DE83DA6-0FFC-408A-82B2-F5F4EAE33740}"/>
    <dgm:cxn modelId="{63AEBB2B-F3B1-4ECF-8130-C247CFD6D19A}" type="presOf" srcId="{494C93F4-AFCA-4AE5-B9A0-FE19F86CCF75}" destId="{74066FBC-C200-4DB4-A22A-19301C73798E}" srcOrd="0" destOrd="0" presId="urn:microsoft.com/office/officeart/2009/3/layout/CircleRelationship"/>
    <dgm:cxn modelId="{610D8A72-7555-49C4-B025-AD7C59DD920E}" type="presOf" srcId="{3A073682-4353-4636-952D-60348F36973C}" destId="{E9F5AA7F-9342-4B65-92AB-A9C06D57BB32}" srcOrd="0" destOrd="0" presId="urn:microsoft.com/office/officeart/2009/3/layout/CircleRelationship"/>
    <dgm:cxn modelId="{D1ED2A9D-1F2C-4D26-BB2A-EF3B81B438BC}" type="presOf" srcId="{B2005D29-4FFC-459B-BE34-331572AD6430}" destId="{6C6A74B2-6D79-46C4-A950-64E28CDF26BA}" srcOrd="0" destOrd="0" presId="urn:microsoft.com/office/officeart/2009/3/layout/CircleRelationship"/>
    <dgm:cxn modelId="{50F9FC9E-9D3C-444B-BC19-854E8B9623E7}" type="presOf" srcId="{883E4EE3-AD26-42F6-84E8-6E20E2E6BCC5}" destId="{6E573C2F-6DFA-43FD-B887-0D782D9859B3}" srcOrd="0" destOrd="0" presId="urn:microsoft.com/office/officeart/2009/3/layout/CircleRelationship"/>
    <dgm:cxn modelId="{563363A3-D11C-4A2C-9FDF-08698C720B8E}" type="presOf" srcId="{7BF07100-9455-4261-B779-2F44F6FEB1A1}" destId="{839B535C-6622-42B9-AD3D-6AE4C07C67E7}" srcOrd="0" destOrd="0" presId="urn:microsoft.com/office/officeart/2009/3/layout/CircleRelationship"/>
    <dgm:cxn modelId="{7656A8C6-4627-4BC8-A87C-7F7380019925}" type="presOf" srcId="{CCB37F90-BE22-4AC1-AB54-9853A6D8889E}" destId="{0A1FFB59-7484-4791-B8F6-9E9B7BE94730}" srcOrd="0" destOrd="0" presId="urn:microsoft.com/office/officeart/2009/3/layout/CircleRelationship"/>
    <dgm:cxn modelId="{D25EC1C7-217E-4D42-A9A3-DCFC22BD3E95}" srcId="{883E4EE3-AD26-42F6-84E8-6E20E2E6BCC5}" destId="{7BF07100-9455-4261-B779-2F44F6FEB1A1}" srcOrd="2" destOrd="0" parTransId="{E7B19A3A-D7D9-4C39-A919-95D6E0F74015}" sibTransId="{CDB790AD-736C-4481-8123-F7D93ADF0CDC}"/>
    <dgm:cxn modelId="{EDF536C9-4891-4A0D-9B00-A7BE9BD57D7B}" srcId="{883E4EE3-AD26-42F6-84E8-6E20E2E6BCC5}" destId="{3A073682-4353-4636-952D-60348F36973C}" srcOrd="1" destOrd="0" parTransId="{6CBB1881-B6DE-46E9-BDC5-5BEC7457E528}" sibTransId="{0F28265D-EB7F-4E13-96D3-1D579F2019C5}"/>
    <dgm:cxn modelId="{013773D7-145A-4196-A2BE-48BF652D3E92}" srcId="{883E4EE3-AD26-42F6-84E8-6E20E2E6BCC5}" destId="{494C93F4-AFCA-4AE5-B9A0-FE19F86CCF75}" srcOrd="4" destOrd="0" parTransId="{7AB68451-D622-4239-AC61-B8702551EBB7}" sibTransId="{4F2168EF-0BCA-4845-A63D-125A84A163D5}"/>
    <dgm:cxn modelId="{0BEE76D8-1B1B-4BEF-B9DD-3BC6652356EB}" srcId="{B2005D29-4FFC-459B-BE34-331572AD6430}" destId="{883E4EE3-AD26-42F6-84E8-6E20E2E6BCC5}" srcOrd="0" destOrd="0" parTransId="{B6D97906-ABDF-4929-B86D-C8C7B321E570}" sibTransId="{E872D4F9-9A6F-4C79-B35D-D5E3D4553B12}"/>
    <dgm:cxn modelId="{B1E590DB-4614-4701-84D6-586A18837769}" srcId="{883E4EE3-AD26-42F6-84E8-6E20E2E6BCC5}" destId="{CCB37F90-BE22-4AC1-AB54-9853A6D8889E}" srcOrd="3" destOrd="0" parTransId="{F605AD0C-4E7C-45B4-89F7-0939C32AD14A}" sibTransId="{88D9FE93-2557-4590-8102-E508E79EA41A}"/>
    <dgm:cxn modelId="{4D0D60DF-8F34-454D-B58A-B38F8603FFED}" srcId="{B2005D29-4FFC-459B-BE34-331572AD6430}" destId="{9CEE653F-8B71-4C5B-926C-77574BBF18EE}" srcOrd="2" destOrd="0" parTransId="{10BF56D6-9495-4CD0-BABD-18F38A80D934}" sibTransId="{C11A4173-234A-4611-977D-4F5539C78620}"/>
    <dgm:cxn modelId="{B0EE51DF-949D-48AB-889F-A62EC285CE63}" type="presOf" srcId="{DA50F247-66D4-4315-84E3-B6E49AA82524}" destId="{2F701899-D678-4A83-85D5-A638C93106A5}" srcOrd="0" destOrd="0" presId="urn:microsoft.com/office/officeart/2009/3/layout/CircleRelationship"/>
    <dgm:cxn modelId="{FED785F3-08A3-41B4-9DC2-80116C4DC8F2}" srcId="{B2005D29-4FFC-459B-BE34-331572AD6430}" destId="{21EDDED9-7578-4498-BE19-768CF93F0DC4}" srcOrd="1" destOrd="0" parTransId="{FBB7C944-74F6-4CBD-AA9B-09C3177728A1}" sibTransId="{A3CF568A-29F7-4520-8439-89F3316E27D8}"/>
    <dgm:cxn modelId="{281401FF-E59C-430B-886F-541E0F725500}" srcId="{883E4EE3-AD26-42F6-84E8-6E20E2E6BCC5}" destId="{ADD64A48-E71E-4E82-91A6-63B60955F854}" srcOrd="6" destOrd="0" parTransId="{66A11F1B-7783-40DB-A9D2-239DD453EDEC}" sibTransId="{8AE0B58B-AB9B-4B6B-BE17-BFF07922DF4A}"/>
    <dgm:cxn modelId="{E10B0F4B-B453-471C-B299-1F85C32BD230}" type="presParOf" srcId="{6C6A74B2-6D79-46C4-A950-64E28CDF26BA}" destId="{6E573C2F-6DFA-43FD-B887-0D782D9859B3}" srcOrd="0" destOrd="0" presId="urn:microsoft.com/office/officeart/2009/3/layout/CircleRelationship"/>
    <dgm:cxn modelId="{12AC574C-306B-43F7-9204-7F6AD4A2D4CD}" type="presParOf" srcId="{6C6A74B2-6D79-46C4-A950-64E28CDF26BA}" destId="{BEC6375B-1801-4CF7-8496-104CF7D9F643}" srcOrd="1" destOrd="0" presId="urn:microsoft.com/office/officeart/2009/3/layout/CircleRelationship"/>
    <dgm:cxn modelId="{17DD586F-27A2-4565-988B-31356AA78CCD}" type="presParOf" srcId="{6C6A74B2-6D79-46C4-A950-64E28CDF26BA}" destId="{F62BF1DE-6BAA-42F2-85F7-A8A506342B77}" srcOrd="2" destOrd="0" presId="urn:microsoft.com/office/officeart/2009/3/layout/CircleRelationship"/>
    <dgm:cxn modelId="{8A5EDEF6-1E3B-4C78-801F-8A722DB3D9CB}" type="presParOf" srcId="{6C6A74B2-6D79-46C4-A950-64E28CDF26BA}" destId="{208EEC3B-B36A-426A-B1AF-CB9247EEAC15}" srcOrd="3" destOrd="0" presId="urn:microsoft.com/office/officeart/2009/3/layout/CircleRelationship"/>
    <dgm:cxn modelId="{0F63DDC5-7166-4CCB-AF36-15A92FDB8A3E}" type="presParOf" srcId="{6C6A74B2-6D79-46C4-A950-64E28CDF26BA}" destId="{1AEE64DA-BD16-4DF2-B025-87CD81A9FD30}" srcOrd="4" destOrd="0" presId="urn:microsoft.com/office/officeart/2009/3/layout/CircleRelationship"/>
    <dgm:cxn modelId="{BA0C08E0-80D7-42A3-8186-3F47C5CFE783}" type="presParOf" srcId="{6C6A74B2-6D79-46C4-A950-64E28CDF26BA}" destId="{EAC4939B-BACA-4283-A0FE-6EB28CD7FF05}" srcOrd="5" destOrd="0" presId="urn:microsoft.com/office/officeart/2009/3/layout/CircleRelationship"/>
    <dgm:cxn modelId="{094F6FD9-E9CA-47EF-AE30-31AA9C1EA929}" type="presParOf" srcId="{6C6A74B2-6D79-46C4-A950-64E28CDF26BA}" destId="{2F701899-D678-4A83-85D5-A638C93106A5}" srcOrd="6" destOrd="0" presId="urn:microsoft.com/office/officeart/2009/3/layout/CircleRelationship"/>
    <dgm:cxn modelId="{4B508D26-A49D-4E52-BB4A-A7781B1E10B8}" type="presParOf" srcId="{6C6A74B2-6D79-46C4-A950-64E28CDF26BA}" destId="{57573FD0-F39B-4BB1-8328-E28D270A58AF}" srcOrd="7" destOrd="0" presId="urn:microsoft.com/office/officeart/2009/3/layout/CircleRelationship"/>
    <dgm:cxn modelId="{3EE6022A-A8AF-43E0-B2DD-102DE47003A2}" type="presParOf" srcId="{57573FD0-F39B-4BB1-8328-E28D270A58AF}" destId="{528F7DE2-6FC2-4994-AFDA-38CFFED15856}" srcOrd="0" destOrd="0" presId="urn:microsoft.com/office/officeart/2009/3/layout/CircleRelationship"/>
    <dgm:cxn modelId="{CB632168-6180-45AE-AC44-B1807CEB6963}" type="presParOf" srcId="{6C6A74B2-6D79-46C4-A950-64E28CDF26BA}" destId="{38CEA0A6-5C5C-4E8B-97D3-5A953E51E056}" srcOrd="8" destOrd="0" presId="urn:microsoft.com/office/officeart/2009/3/layout/CircleRelationship"/>
    <dgm:cxn modelId="{4B641022-613F-4D68-A7FB-3C60EB47BBB9}" type="presParOf" srcId="{38CEA0A6-5C5C-4E8B-97D3-5A953E51E056}" destId="{41A5662D-E652-461E-A5E3-B3D0ECBB88A6}" srcOrd="0" destOrd="0" presId="urn:microsoft.com/office/officeart/2009/3/layout/CircleRelationship"/>
    <dgm:cxn modelId="{BE38A8BE-8713-4255-9D03-6951C79E53CC}" type="presParOf" srcId="{6C6A74B2-6D79-46C4-A950-64E28CDF26BA}" destId="{E9F5AA7F-9342-4B65-92AB-A9C06D57BB32}" srcOrd="9" destOrd="0" presId="urn:microsoft.com/office/officeart/2009/3/layout/CircleRelationship"/>
    <dgm:cxn modelId="{40564361-6C75-400E-A063-5D79308F2536}" type="presParOf" srcId="{6C6A74B2-6D79-46C4-A950-64E28CDF26BA}" destId="{64D4A2E1-32BA-4D2D-8742-CAD3F77BE07F}" srcOrd="10" destOrd="0" presId="urn:microsoft.com/office/officeart/2009/3/layout/CircleRelationship"/>
    <dgm:cxn modelId="{F05A866D-99D9-4449-B52C-ED4DA235DC84}" type="presParOf" srcId="{64D4A2E1-32BA-4D2D-8742-CAD3F77BE07F}" destId="{B66A9FA2-3F66-4A0D-86A9-BEDCE04B176E}" srcOrd="0" destOrd="0" presId="urn:microsoft.com/office/officeart/2009/3/layout/CircleRelationship"/>
    <dgm:cxn modelId="{DEE82A17-FA4E-46C5-B3AD-5CCAAAD22EE1}" type="presParOf" srcId="{6C6A74B2-6D79-46C4-A950-64E28CDF26BA}" destId="{863E629D-178E-43EA-B823-6D82B470D7B7}" srcOrd="11" destOrd="0" presId="urn:microsoft.com/office/officeart/2009/3/layout/CircleRelationship"/>
    <dgm:cxn modelId="{DE8ADD96-DCDD-4C59-A20C-42D644C34935}" type="presParOf" srcId="{863E629D-178E-43EA-B823-6D82B470D7B7}" destId="{AF4780E2-D309-4007-9AD2-3C0B423CBE6E}" srcOrd="0" destOrd="0" presId="urn:microsoft.com/office/officeart/2009/3/layout/CircleRelationship"/>
    <dgm:cxn modelId="{1C8F7C9B-34A0-4198-972D-5F8AE9DB93AC}" type="presParOf" srcId="{6C6A74B2-6D79-46C4-A950-64E28CDF26BA}" destId="{B317AC4C-A20D-4182-8336-3858109F3EEA}" srcOrd="12" destOrd="0" presId="urn:microsoft.com/office/officeart/2009/3/layout/CircleRelationship"/>
    <dgm:cxn modelId="{B1609501-53C2-4DAF-888D-8C7E7BFBFC15}" type="presParOf" srcId="{B317AC4C-A20D-4182-8336-3858109F3EEA}" destId="{7F51B01E-0FE5-4455-9263-39A575E5F248}" srcOrd="0" destOrd="0" presId="urn:microsoft.com/office/officeart/2009/3/layout/CircleRelationship"/>
    <dgm:cxn modelId="{F7FDD761-221F-4612-AEB5-F8F674A24D48}" type="presParOf" srcId="{6C6A74B2-6D79-46C4-A950-64E28CDF26BA}" destId="{839B535C-6622-42B9-AD3D-6AE4C07C67E7}" srcOrd="13" destOrd="0" presId="urn:microsoft.com/office/officeart/2009/3/layout/CircleRelationship"/>
    <dgm:cxn modelId="{74918CC3-392E-4598-A2DE-C55B7BFCDF88}" type="presParOf" srcId="{6C6A74B2-6D79-46C4-A950-64E28CDF26BA}" destId="{80603FC5-30E0-4F04-9A69-FFC141EEDA2A}" srcOrd="14" destOrd="0" presId="urn:microsoft.com/office/officeart/2009/3/layout/CircleRelationship"/>
    <dgm:cxn modelId="{DE2E4B45-93F5-470D-9875-4BB7FEABF72D}" type="presParOf" srcId="{80603FC5-30E0-4F04-9A69-FFC141EEDA2A}" destId="{037A31ED-B150-49CA-AC50-A4358E78B1FB}" srcOrd="0" destOrd="0" presId="urn:microsoft.com/office/officeart/2009/3/layout/CircleRelationship"/>
    <dgm:cxn modelId="{2D6BB379-72F3-40B9-A33F-87E2C54C5903}" type="presParOf" srcId="{6C6A74B2-6D79-46C4-A950-64E28CDF26BA}" destId="{0A1FFB59-7484-4791-B8F6-9E9B7BE94730}" srcOrd="15" destOrd="0" presId="urn:microsoft.com/office/officeart/2009/3/layout/CircleRelationship"/>
    <dgm:cxn modelId="{7C27FEC8-AF4E-449A-9AAB-D9551935C503}" type="presParOf" srcId="{6C6A74B2-6D79-46C4-A950-64E28CDF26BA}" destId="{97177A13-D0AC-4E14-A1DA-AE44FC5AD006}" srcOrd="16" destOrd="0" presId="urn:microsoft.com/office/officeart/2009/3/layout/CircleRelationship"/>
    <dgm:cxn modelId="{413F25EA-F925-48F2-B3C0-5DE8174A0D2E}" type="presParOf" srcId="{97177A13-D0AC-4E14-A1DA-AE44FC5AD006}" destId="{5784E1CF-37B3-4AF6-912C-16A97CB4168D}" srcOrd="0" destOrd="0" presId="urn:microsoft.com/office/officeart/2009/3/layout/CircleRelationship"/>
    <dgm:cxn modelId="{0157164D-DCA8-4681-BDE7-9D609C27A1A5}" type="presParOf" srcId="{6C6A74B2-6D79-46C4-A950-64E28CDF26BA}" destId="{74066FBC-C200-4DB4-A22A-19301C73798E}" srcOrd="17" destOrd="0" presId="urn:microsoft.com/office/officeart/2009/3/layout/CircleRelationship"/>
    <dgm:cxn modelId="{299ED36C-3EFE-4DD7-9185-299151556F31}" type="presParOf" srcId="{6C6A74B2-6D79-46C4-A950-64E28CDF26BA}" destId="{CFD6E09B-515E-46B7-860A-D99803B5A352}" srcOrd="18" destOrd="0" presId="urn:microsoft.com/office/officeart/2009/3/layout/CircleRelationship"/>
    <dgm:cxn modelId="{D06BD9B4-1BFA-4445-8FBA-B0BCC0ABF5C3}" type="presParOf" srcId="{CFD6E09B-515E-46B7-860A-D99803B5A352}" destId="{A77BE848-A2ED-44D3-9C6E-12A25B878FAE}" srcOrd="0" destOrd="0" presId="urn:microsoft.com/office/officeart/2009/3/layout/CircleRelationship"/>
    <dgm:cxn modelId="{37D7C708-2484-4E09-8C2C-FF920F230F83}" type="presParOf" srcId="{6C6A74B2-6D79-46C4-A950-64E28CDF26BA}" destId="{8FD1C0BE-DE29-429C-BEC6-C8C4B999F658}" srcOrd="19" destOrd="0" presId="urn:microsoft.com/office/officeart/2009/3/layout/CircleRelationship"/>
    <dgm:cxn modelId="{25C8D99E-3306-460B-8479-8159CB7BB391}" type="presParOf" srcId="{8FD1C0BE-DE29-429C-BEC6-C8C4B999F658}" destId="{FF5C0031-98CB-4FB7-832B-55C5BAD0CBDD}" srcOrd="0" destOrd="0" presId="urn:microsoft.com/office/officeart/2009/3/layout/CircleRelationship"/>
  </dgm:cxnLst>
  <dgm:bg>
    <a:solidFill>
      <a:schemeClr val="accent2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05D29-4FFC-459B-BE34-331572AD643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3E4EE3-AD26-42F6-84E8-6E20E2E6BCC5}">
      <dgm:prSet phldrT="[Text]" custT="1"/>
      <dgm:spPr/>
      <dgm:t>
        <a:bodyPr/>
        <a:lstStyle/>
        <a:p>
          <a:r>
            <a:rPr lang="en-US" sz="2000" dirty="0">
              <a:latin typeface="Abadi" panose="020B0604020104020204" pitchFamily="34" charset="0"/>
            </a:rPr>
            <a:t>Self Directed Learning</a:t>
          </a:r>
        </a:p>
      </dgm:t>
    </dgm:pt>
    <dgm:pt modelId="{B6D97906-ABDF-4929-B86D-C8C7B321E570}" type="parTrans" cxnId="{0BEE76D8-1B1B-4BEF-B9DD-3BC6652356EB}">
      <dgm:prSet/>
      <dgm:spPr/>
      <dgm:t>
        <a:bodyPr/>
        <a:lstStyle/>
        <a:p>
          <a:endParaRPr lang="en-US" sz="900"/>
        </a:p>
      </dgm:t>
    </dgm:pt>
    <dgm:pt modelId="{E872D4F9-9A6F-4C79-B35D-D5E3D4553B12}" type="sibTrans" cxnId="{0BEE76D8-1B1B-4BEF-B9DD-3BC6652356EB}">
      <dgm:prSet/>
      <dgm:spPr/>
      <dgm:t>
        <a:bodyPr/>
        <a:lstStyle/>
        <a:p>
          <a:endParaRPr lang="en-US" sz="900"/>
        </a:p>
      </dgm:t>
    </dgm:pt>
    <dgm:pt modelId="{494C93F4-AFCA-4AE5-B9A0-FE19F86CCF75}">
      <dgm:prSet phldrT="[Text]" custT="1"/>
      <dgm:spPr/>
      <dgm:t>
        <a:bodyPr/>
        <a:lstStyle/>
        <a:p>
          <a:r>
            <a:rPr lang="en-US" sz="1800" dirty="0">
              <a:latin typeface="Abadi" panose="020B0604020104020204" pitchFamily="34" charset="0"/>
            </a:rPr>
            <a:t>Learning from Experts, Scholars</a:t>
          </a:r>
        </a:p>
      </dgm:t>
    </dgm:pt>
    <dgm:pt modelId="{7AB68451-D622-4239-AC61-B8702551EBB7}" type="parTrans" cxnId="{013773D7-145A-4196-A2BE-48BF652D3E92}">
      <dgm:prSet/>
      <dgm:spPr/>
      <dgm:t>
        <a:bodyPr/>
        <a:lstStyle/>
        <a:p>
          <a:endParaRPr lang="en-US" sz="900"/>
        </a:p>
      </dgm:t>
    </dgm:pt>
    <dgm:pt modelId="{4F2168EF-0BCA-4845-A63D-125A84A163D5}" type="sibTrans" cxnId="{013773D7-145A-4196-A2BE-48BF652D3E92}">
      <dgm:prSet/>
      <dgm:spPr/>
      <dgm:t>
        <a:bodyPr/>
        <a:lstStyle/>
        <a:p>
          <a:endParaRPr lang="en-US" sz="900"/>
        </a:p>
      </dgm:t>
    </dgm:pt>
    <dgm:pt modelId="{3A073682-4353-4636-952D-60348F36973C}">
      <dgm:prSet phldrT="[Text]" custT="1"/>
      <dgm:spPr/>
      <dgm:t>
        <a:bodyPr/>
        <a:lstStyle/>
        <a:p>
          <a:r>
            <a:rPr lang="en-US" sz="1800" dirty="0">
              <a:latin typeface="Abadi" panose="020B0604020104020204" pitchFamily="34" charset="0"/>
            </a:rPr>
            <a:t>Learning from the instructor/facilitator</a:t>
          </a:r>
        </a:p>
      </dgm:t>
    </dgm:pt>
    <dgm:pt modelId="{6CBB1881-B6DE-46E9-BDC5-5BEC7457E528}" type="parTrans" cxnId="{EDF536C9-4891-4A0D-9B00-A7BE9BD57D7B}">
      <dgm:prSet/>
      <dgm:spPr/>
      <dgm:t>
        <a:bodyPr/>
        <a:lstStyle/>
        <a:p>
          <a:endParaRPr lang="en-US" sz="900"/>
        </a:p>
      </dgm:t>
    </dgm:pt>
    <dgm:pt modelId="{0F28265D-EB7F-4E13-96D3-1D579F2019C5}" type="sibTrans" cxnId="{EDF536C9-4891-4A0D-9B00-A7BE9BD57D7B}">
      <dgm:prSet/>
      <dgm:spPr/>
      <dgm:t>
        <a:bodyPr/>
        <a:lstStyle/>
        <a:p>
          <a:endParaRPr lang="en-US" sz="900"/>
        </a:p>
      </dgm:t>
    </dgm:pt>
    <dgm:pt modelId="{DA50F247-66D4-4315-84E3-B6E49AA82524}">
      <dgm:prSet phldrT="[Text]" custT="1"/>
      <dgm:spPr/>
      <dgm:t>
        <a:bodyPr/>
        <a:lstStyle/>
        <a:p>
          <a:r>
            <a:rPr lang="en-US" sz="1800" dirty="0">
              <a:latin typeface="Abadi" panose="020B0604020104020204" pitchFamily="34" charset="0"/>
            </a:rPr>
            <a:t>PBL, Peer learning</a:t>
          </a:r>
        </a:p>
        <a:p>
          <a:r>
            <a:rPr lang="en-US" sz="1800" dirty="0">
              <a:latin typeface="Abadi" panose="020B0604020104020204" pitchFamily="34" charset="0"/>
            </a:rPr>
            <a:t>Global learning</a:t>
          </a:r>
        </a:p>
      </dgm:t>
    </dgm:pt>
    <dgm:pt modelId="{357FDA30-D983-447E-99FA-65B51B0DF1AF}" type="sibTrans" cxnId="{6FCEEB15-E65C-4B6D-856D-1547181872D1}">
      <dgm:prSet/>
      <dgm:spPr/>
      <dgm:t>
        <a:bodyPr/>
        <a:lstStyle/>
        <a:p>
          <a:endParaRPr lang="en-US" sz="900"/>
        </a:p>
      </dgm:t>
    </dgm:pt>
    <dgm:pt modelId="{6A6FC4AF-D537-427C-8DFB-A4614B268D2F}" type="parTrans" cxnId="{6FCEEB15-E65C-4B6D-856D-1547181872D1}">
      <dgm:prSet/>
      <dgm:spPr/>
      <dgm:t>
        <a:bodyPr/>
        <a:lstStyle/>
        <a:p>
          <a:endParaRPr lang="en-US" sz="900"/>
        </a:p>
      </dgm:t>
    </dgm:pt>
    <dgm:pt modelId="{7BF07100-9455-4261-B779-2F44F6FEB1A1}">
      <dgm:prSet phldrT="[Text]" custT="1"/>
      <dgm:spPr/>
      <dgm:t>
        <a:bodyPr/>
        <a:lstStyle/>
        <a:p>
          <a:r>
            <a:rPr lang="en-US" sz="1800" dirty="0" err="1">
              <a:latin typeface="Abadi" panose="020B0604020104020204" pitchFamily="34" charset="0"/>
            </a:rPr>
            <a:t>Workbased</a:t>
          </a:r>
          <a:r>
            <a:rPr lang="en-US" sz="1800" dirty="0">
              <a:latin typeface="Abadi" panose="020B0604020104020204" pitchFamily="34" charset="0"/>
            </a:rPr>
            <a:t> learning, industrial attachment, community learning</a:t>
          </a:r>
        </a:p>
      </dgm:t>
    </dgm:pt>
    <dgm:pt modelId="{CDB790AD-736C-4481-8123-F7D93ADF0CDC}" type="sibTrans" cxnId="{D25EC1C7-217E-4D42-A9A3-DCFC22BD3E95}">
      <dgm:prSet/>
      <dgm:spPr/>
      <dgm:t>
        <a:bodyPr/>
        <a:lstStyle/>
        <a:p>
          <a:endParaRPr lang="en-US" sz="900"/>
        </a:p>
      </dgm:t>
    </dgm:pt>
    <dgm:pt modelId="{E7B19A3A-D7D9-4C39-A919-95D6E0F74015}" type="parTrans" cxnId="{D25EC1C7-217E-4D42-A9A3-DCFC22BD3E95}">
      <dgm:prSet/>
      <dgm:spPr/>
      <dgm:t>
        <a:bodyPr/>
        <a:lstStyle/>
        <a:p>
          <a:endParaRPr lang="en-US" sz="900"/>
        </a:p>
      </dgm:t>
    </dgm:pt>
    <dgm:pt modelId="{CCB37F90-BE22-4AC1-AB54-9853A6D8889E}">
      <dgm:prSet phldrT="[Text]" custT="1"/>
      <dgm:spPr/>
      <dgm:t>
        <a:bodyPr/>
        <a:lstStyle/>
        <a:p>
          <a:r>
            <a:rPr lang="en-US" sz="1800" dirty="0">
              <a:latin typeface="Abadi" panose="020B0604020104020204" pitchFamily="34" charset="0"/>
            </a:rPr>
            <a:t>Online Learning Resources (Books, Webs, MOOCs)</a:t>
          </a:r>
        </a:p>
      </dgm:t>
    </dgm:pt>
    <dgm:pt modelId="{F605AD0C-4E7C-45B4-89F7-0939C32AD14A}" type="parTrans" cxnId="{B1E590DB-4614-4701-84D6-586A18837769}">
      <dgm:prSet/>
      <dgm:spPr/>
      <dgm:t>
        <a:bodyPr/>
        <a:lstStyle/>
        <a:p>
          <a:endParaRPr lang="en-US" sz="900"/>
        </a:p>
      </dgm:t>
    </dgm:pt>
    <dgm:pt modelId="{88D9FE93-2557-4590-8102-E508E79EA41A}" type="sibTrans" cxnId="{B1E590DB-4614-4701-84D6-586A18837769}">
      <dgm:prSet/>
      <dgm:spPr/>
      <dgm:t>
        <a:bodyPr/>
        <a:lstStyle/>
        <a:p>
          <a:endParaRPr lang="en-US" sz="900"/>
        </a:p>
      </dgm:t>
    </dgm:pt>
    <dgm:pt modelId="{6C6A74B2-6D79-46C4-A950-64E28CDF26BA}" type="pres">
      <dgm:prSet presAssocID="{B2005D29-4FFC-459B-BE34-331572AD6430}" presName="Name0" presStyleCnt="0">
        <dgm:presLayoutVars>
          <dgm:chMax val="1"/>
          <dgm:chPref val="1"/>
        </dgm:presLayoutVars>
      </dgm:prSet>
      <dgm:spPr/>
    </dgm:pt>
    <dgm:pt modelId="{6E573C2F-6DFA-43FD-B887-0D782D9859B3}" type="pres">
      <dgm:prSet presAssocID="{883E4EE3-AD26-42F6-84E8-6E20E2E6BCC5}" presName="Parent" presStyleLbl="node0" presStyleIdx="0" presStyleCnt="1" custScaleX="53298" custScaleY="52842">
        <dgm:presLayoutVars>
          <dgm:chMax val="5"/>
          <dgm:chPref val="5"/>
        </dgm:presLayoutVars>
      </dgm:prSet>
      <dgm:spPr/>
    </dgm:pt>
    <dgm:pt modelId="{BEC6375B-1801-4CF7-8496-104CF7D9F643}" type="pres">
      <dgm:prSet presAssocID="{883E4EE3-AD26-42F6-84E8-6E20E2E6BCC5}" presName="Accent2" presStyleLbl="node1" presStyleIdx="0" presStyleCnt="19" custLinFactX="-2035" custLinFactY="-41731" custLinFactNeighborX="-100000" custLinFactNeighborY="-100000"/>
      <dgm:spPr/>
    </dgm:pt>
    <dgm:pt modelId="{F62BF1DE-6BAA-42F2-85F7-A8A506342B77}" type="pres">
      <dgm:prSet presAssocID="{883E4EE3-AD26-42F6-84E8-6E20E2E6BCC5}" presName="Accent3" presStyleLbl="node1" presStyleIdx="1" presStyleCnt="19"/>
      <dgm:spPr/>
    </dgm:pt>
    <dgm:pt modelId="{208EEC3B-B36A-426A-B1AF-CB9247EEAC15}" type="pres">
      <dgm:prSet presAssocID="{883E4EE3-AD26-42F6-84E8-6E20E2E6BCC5}" presName="Accent4" presStyleLbl="node1" presStyleIdx="2" presStyleCnt="19"/>
      <dgm:spPr/>
    </dgm:pt>
    <dgm:pt modelId="{1AEE64DA-BD16-4DF2-B025-87CD81A9FD30}" type="pres">
      <dgm:prSet presAssocID="{883E4EE3-AD26-42F6-84E8-6E20E2E6BCC5}" presName="Accent5" presStyleLbl="node1" presStyleIdx="3" presStyleCnt="19" custLinFactNeighborX="42700" custLinFactNeighborY="64539"/>
      <dgm:spPr/>
    </dgm:pt>
    <dgm:pt modelId="{EAC4939B-BACA-4283-A0FE-6EB28CD7FF05}" type="pres">
      <dgm:prSet presAssocID="{883E4EE3-AD26-42F6-84E8-6E20E2E6BCC5}" presName="Accent6" presStyleLbl="node1" presStyleIdx="4" presStyleCnt="19"/>
      <dgm:spPr/>
    </dgm:pt>
    <dgm:pt modelId="{2F701899-D678-4A83-85D5-A638C93106A5}" type="pres">
      <dgm:prSet presAssocID="{DA50F247-66D4-4315-84E3-B6E49AA82524}" presName="Child1" presStyleLbl="node1" presStyleIdx="5" presStyleCnt="19" custScaleX="132572" custScaleY="121059" custLinFactNeighborX="-68260" custLinFactNeighborY="31201">
        <dgm:presLayoutVars>
          <dgm:chMax val="0"/>
          <dgm:chPref val="0"/>
        </dgm:presLayoutVars>
      </dgm:prSet>
      <dgm:spPr/>
    </dgm:pt>
    <dgm:pt modelId="{57573FD0-F39B-4BB1-8328-E28D270A58AF}" type="pres">
      <dgm:prSet presAssocID="{DA50F247-66D4-4315-84E3-B6E49AA82524}" presName="Accent7" presStyleCnt="0"/>
      <dgm:spPr/>
    </dgm:pt>
    <dgm:pt modelId="{528F7DE2-6FC2-4994-AFDA-38CFFED15856}" type="pres">
      <dgm:prSet presAssocID="{DA50F247-66D4-4315-84E3-B6E49AA82524}" presName="AccentHold1" presStyleLbl="node1" presStyleIdx="6" presStyleCnt="19" custLinFactX="100000" custLinFactY="11499" custLinFactNeighborX="122942" custLinFactNeighborY="100000"/>
      <dgm:spPr/>
    </dgm:pt>
    <dgm:pt modelId="{38CEA0A6-5C5C-4E8B-97D3-5A953E51E056}" type="pres">
      <dgm:prSet presAssocID="{DA50F247-66D4-4315-84E3-B6E49AA82524}" presName="Accent8" presStyleCnt="0"/>
      <dgm:spPr/>
    </dgm:pt>
    <dgm:pt modelId="{41A5662D-E652-461E-A5E3-B3D0ECBB88A6}" type="pres">
      <dgm:prSet presAssocID="{DA50F247-66D4-4315-84E3-B6E49AA82524}" presName="AccentHold2" presStyleLbl="node1" presStyleIdx="7" presStyleCnt="19" custLinFactNeighborX="64958" custLinFactNeighborY="-14803"/>
      <dgm:spPr/>
    </dgm:pt>
    <dgm:pt modelId="{E9F5AA7F-9342-4B65-92AB-A9C06D57BB32}" type="pres">
      <dgm:prSet presAssocID="{3A073682-4353-4636-952D-60348F36973C}" presName="Child2" presStyleLbl="node1" presStyleIdx="8" presStyleCnt="19" custScaleX="134763" custScaleY="125928" custLinFactNeighborX="-11961" custLinFactNeighborY="-24767">
        <dgm:presLayoutVars>
          <dgm:chMax val="0"/>
          <dgm:chPref val="0"/>
        </dgm:presLayoutVars>
      </dgm:prSet>
      <dgm:spPr/>
    </dgm:pt>
    <dgm:pt modelId="{64D4A2E1-32BA-4D2D-8742-CAD3F77BE07F}" type="pres">
      <dgm:prSet presAssocID="{3A073682-4353-4636-952D-60348F36973C}" presName="Accent9" presStyleCnt="0"/>
      <dgm:spPr/>
    </dgm:pt>
    <dgm:pt modelId="{B66A9FA2-3F66-4A0D-86A9-BEDCE04B176E}" type="pres">
      <dgm:prSet presAssocID="{3A073682-4353-4636-952D-60348F36973C}" presName="AccentHold1" presStyleLbl="node1" presStyleIdx="9" presStyleCnt="19" custLinFactY="43642" custLinFactNeighborX="-36993" custLinFactNeighborY="100000"/>
      <dgm:spPr/>
    </dgm:pt>
    <dgm:pt modelId="{863E629D-178E-43EA-B823-6D82B470D7B7}" type="pres">
      <dgm:prSet presAssocID="{3A073682-4353-4636-952D-60348F36973C}" presName="Accent10" presStyleCnt="0"/>
      <dgm:spPr/>
    </dgm:pt>
    <dgm:pt modelId="{AF4780E2-D309-4007-9AD2-3C0B423CBE6E}" type="pres">
      <dgm:prSet presAssocID="{3A073682-4353-4636-952D-60348F36973C}" presName="AccentHold2" presStyleLbl="node1" presStyleIdx="10" presStyleCnt="19"/>
      <dgm:spPr/>
    </dgm:pt>
    <dgm:pt modelId="{B317AC4C-A20D-4182-8336-3858109F3EEA}" type="pres">
      <dgm:prSet presAssocID="{3A073682-4353-4636-952D-60348F36973C}" presName="Accent11" presStyleCnt="0"/>
      <dgm:spPr/>
    </dgm:pt>
    <dgm:pt modelId="{7F51B01E-0FE5-4455-9263-39A575E5F248}" type="pres">
      <dgm:prSet presAssocID="{3A073682-4353-4636-952D-60348F36973C}" presName="AccentHold3" presStyleLbl="node1" presStyleIdx="11" presStyleCnt="19"/>
      <dgm:spPr/>
    </dgm:pt>
    <dgm:pt modelId="{839B535C-6622-42B9-AD3D-6AE4C07C67E7}" type="pres">
      <dgm:prSet presAssocID="{7BF07100-9455-4261-B779-2F44F6FEB1A1}" presName="Child3" presStyleLbl="node1" presStyleIdx="12" presStyleCnt="19" custScaleX="136996" custScaleY="123204" custLinFactNeighborX="-11570" custLinFactNeighborY="-27372">
        <dgm:presLayoutVars>
          <dgm:chMax val="0"/>
          <dgm:chPref val="0"/>
        </dgm:presLayoutVars>
      </dgm:prSet>
      <dgm:spPr/>
    </dgm:pt>
    <dgm:pt modelId="{80603FC5-30E0-4F04-9A69-FFC141EEDA2A}" type="pres">
      <dgm:prSet presAssocID="{7BF07100-9455-4261-B779-2F44F6FEB1A1}" presName="Accent12" presStyleCnt="0"/>
      <dgm:spPr/>
    </dgm:pt>
    <dgm:pt modelId="{037A31ED-B150-49CA-AC50-A4358E78B1FB}" type="pres">
      <dgm:prSet presAssocID="{7BF07100-9455-4261-B779-2F44F6FEB1A1}" presName="AccentHold1" presStyleLbl="node1" presStyleIdx="13" presStyleCnt="19" custLinFactX="-227183" custLinFactNeighborX="-300000" custLinFactNeighborY="79369"/>
      <dgm:spPr/>
    </dgm:pt>
    <dgm:pt modelId="{0A1FFB59-7484-4791-B8F6-9E9B7BE94730}" type="pres">
      <dgm:prSet presAssocID="{CCB37F90-BE22-4AC1-AB54-9853A6D8889E}" presName="Child4" presStyleLbl="node1" presStyleIdx="14" presStyleCnt="19" custScaleX="128288" custScaleY="111563" custLinFactNeighborX="-63516" custLinFactNeighborY="-16564">
        <dgm:presLayoutVars>
          <dgm:chMax val="0"/>
          <dgm:chPref val="0"/>
        </dgm:presLayoutVars>
      </dgm:prSet>
      <dgm:spPr/>
    </dgm:pt>
    <dgm:pt modelId="{97177A13-D0AC-4E14-A1DA-AE44FC5AD006}" type="pres">
      <dgm:prSet presAssocID="{CCB37F90-BE22-4AC1-AB54-9853A6D8889E}" presName="Accent13" presStyleCnt="0"/>
      <dgm:spPr/>
    </dgm:pt>
    <dgm:pt modelId="{5784E1CF-37B3-4AF6-912C-16A97CB4168D}" type="pres">
      <dgm:prSet presAssocID="{CCB37F90-BE22-4AC1-AB54-9853A6D8889E}" presName="AccentHold1" presStyleLbl="node1" presStyleIdx="15" presStyleCnt="19" custLinFactNeighborX="41934" custLinFactNeighborY="-65373"/>
      <dgm:spPr/>
    </dgm:pt>
    <dgm:pt modelId="{74066FBC-C200-4DB4-A22A-19301C73798E}" type="pres">
      <dgm:prSet presAssocID="{494C93F4-AFCA-4AE5-B9A0-FE19F86CCF75}" presName="Child5" presStyleLbl="node1" presStyleIdx="16" presStyleCnt="19" custScaleX="122908" custScaleY="115226" custLinFactNeighborX="-72498" custLinFactNeighborY="8939">
        <dgm:presLayoutVars>
          <dgm:chMax val="0"/>
          <dgm:chPref val="0"/>
        </dgm:presLayoutVars>
      </dgm:prSet>
      <dgm:spPr/>
    </dgm:pt>
    <dgm:pt modelId="{CFD6E09B-515E-46B7-860A-D99803B5A352}" type="pres">
      <dgm:prSet presAssocID="{494C93F4-AFCA-4AE5-B9A0-FE19F86CCF75}" presName="Accent15" presStyleCnt="0"/>
      <dgm:spPr/>
    </dgm:pt>
    <dgm:pt modelId="{A77BE848-A2ED-44D3-9C6E-12A25B878FAE}" type="pres">
      <dgm:prSet presAssocID="{494C93F4-AFCA-4AE5-B9A0-FE19F86CCF75}" presName="AccentHold2" presStyleLbl="node1" presStyleIdx="17" presStyleCnt="19"/>
      <dgm:spPr/>
    </dgm:pt>
    <dgm:pt modelId="{8FD1C0BE-DE29-429C-BEC6-C8C4B999F658}" type="pres">
      <dgm:prSet presAssocID="{494C93F4-AFCA-4AE5-B9A0-FE19F86CCF75}" presName="Accent16" presStyleCnt="0"/>
      <dgm:spPr/>
    </dgm:pt>
    <dgm:pt modelId="{FF5C0031-98CB-4FB7-832B-55C5BAD0CBDD}" type="pres">
      <dgm:prSet presAssocID="{494C93F4-AFCA-4AE5-B9A0-FE19F86CCF75}" presName="AccentHold3" presStyleLbl="node1" presStyleIdx="18" presStyleCnt="19"/>
      <dgm:spPr/>
    </dgm:pt>
  </dgm:ptLst>
  <dgm:cxnLst>
    <dgm:cxn modelId="{6FCEEB15-E65C-4B6D-856D-1547181872D1}" srcId="{883E4EE3-AD26-42F6-84E8-6E20E2E6BCC5}" destId="{DA50F247-66D4-4315-84E3-B6E49AA82524}" srcOrd="0" destOrd="0" parTransId="{6A6FC4AF-D537-427C-8DFB-A4614B268D2F}" sibTransId="{357FDA30-D983-447E-99FA-65B51B0DF1AF}"/>
    <dgm:cxn modelId="{9E4CDE30-C572-4140-8EDE-68802FFDAE7D}" type="presOf" srcId="{DA50F247-66D4-4315-84E3-B6E49AA82524}" destId="{2F701899-D678-4A83-85D5-A638C93106A5}" srcOrd="0" destOrd="0" presId="urn:microsoft.com/office/officeart/2009/3/layout/CircleRelationship"/>
    <dgm:cxn modelId="{C52CDC69-AFC4-4311-A880-753F5D1C90B6}" type="presOf" srcId="{CCB37F90-BE22-4AC1-AB54-9853A6D8889E}" destId="{0A1FFB59-7484-4791-B8F6-9E9B7BE94730}" srcOrd="0" destOrd="0" presId="urn:microsoft.com/office/officeart/2009/3/layout/CircleRelationship"/>
    <dgm:cxn modelId="{96073499-3942-42BA-878E-B5A9287F99F2}" type="presOf" srcId="{7BF07100-9455-4261-B779-2F44F6FEB1A1}" destId="{839B535C-6622-42B9-AD3D-6AE4C07C67E7}" srcOrd="0" destOrd="0" presId="urn:microsoft.com/office/officeart/2009/3/layout/CircleRelationship"/>
    <dgm:cxn modelId="{3B1AB89C-F797-4CD4-8629-AD9F9C731D0A}" type="presOf" srcId="{883E4EE3-AD26-42F6-84E8-6E20E2E6BCC5}" destId="{6E573C2F-6DFA-43FD-B887-0D782D9859B3}" srcOrd="0" destOrd="0" presId="urn:microsoft.com/office/officeart/2009/3/layout/CircleRelationship"/>
    <dgm:cxn modelId="{C95F42B2-545A-440C-9B86-DA61414AF3FA}" type="presOf" srcId="{494C93F4-AFCA-4AE5-B9A0-FE19F86CCF75}" destId="{74066FBC-C200-4DB4-A22A-19301C73798E}" srcOrd="0" destOrd="0" presId="urn:microsoft.com/office/officeart/2009/3/layout/CircleRelationship"/>
    <dgm:cxn modelId="{63D409B3-0DCA-4E2A-A0D7-50623D9B328B}" type="presOf" srcId="{3A073682-4353-4636-952D-60348F36973C}" destId="{E9F5AA7F-9342-4B65-92AB-A9C06D57BB32}" srcOrd="0" destOrd="0" presId="urn:microsoft.com/office/officeart/2009/3/layout/CircleRelationship"/>
    <dgm:cxn modelId="{D25EC1C7-217E-4D42-A9A3-DCFC22BD3E95}" srcId="{883E4EE3-AD26-42F6-84E8-6E20E2E6BCC5}" destId="{7BF07100-9455-4261-B779-2F44F6FEB1A1}" srcOrd="2" destOrd="0" parTransId="{E7B19A3A-D7D9-4C39-A919-95D6E0F74015}" sibTransId="{CDB790AD-736C-4481-8123-F7D93ADF0CDC}"/>
    <dgm:cxn modelId="{EDF536C9-4891-4A0D-9B00-A7BE9BD57D7B}" srcId="{883E4EE3-AD26-42F6-84E8-6E20E2E6BCC5}" destId="{3A073682-4353-4636-952D-60348F36973C}" srcOrd="1" destOrd="0" parTransId="{6CBB1881-B6DE-46E9-BDC5-5BEC7457E528}" sibTransId="{0F28265D-EB7F-4E13-96D3-1D579F2019C5}"/>
    <dgm:cxn modelId="{3B0D69C9-942E-4CF8-B0B3-78624FB683C5}" type="presOf" srcId="{B2005D29-4FFC-459B-BE34-331572AD6430}" destId="{6C6A74B2-6D79-46C4-A950-64E28CDF26BA}" srcOrd="0" destOrd="0" presId="urn:microsoft.com/office/officeart/2009/3/layout/CircleRelationship"/>
    <dgm:cxn modelId="{013773D7-145A-4196-A2BE-48BF652D3E92}" srcId="{883E4EE3-AD26-42F6-84E8-6E20E2E6BCC5}" destId="{494C93F4-AFCA-4AE5-B9A0-FE19F86CCF75}" srcOrd="4" destOrd="0" parTransId="{7AB68451-D622-4239-AC61-B8702551EBB7}" sibTransId="{4F2168EF-0BCA-4845-A63D-125A84A163D5}"/>
    <dgm:cxn modelId="{0BEE76D8-1B1B-4BEF-B9DD-3BC6652356EB}" srcId="{B2005D29-4FFC-459B-BE34-331572AD6430}" destId="{883E4EE3-AD26-42F6-84E8-6E20E2E6BCC5}" srcOrd="0" destOrd="0" parTransId="{B6D97906-ABDF-4929-B86D-C8C7B321E570}" sibTransId="{E872D4F9-9A6F-4C79-B35D-D5E3D4553B12}"/>
    <dgm:cxn modelId="{B1E590DB-4614-4701-84D6-586A18837769}" srcId="{883E4EE3-AD26-42F6-84E8-6E20E2E6BCC5}" destId="{CCB37F90-BE22-4AC1-AB54-9853A6D8889E}" srcOrd="3" destOrd="0" parTransId="{F605AD0C-4E7C-45B4-89F7-0939C32AD14A}" sibTransId="{88D9FE93-2557-4590-8102-E508E79EA41A}"/>
    <dgm:cxn modelId="{4C55DB84-A185-424E-98F7-5DACFAB5771C}" type="presParOf" srcId="{6C6A74B2-6D79-46C4-A950-64E28CDF26BA}" destId="{6E573C2F-6DFA-43FD-B887-0D782D9859B3}" srcOrd="0" destOrd="0" presId="urn:microsoft.com/office/officeart/2009/3/layout/CircleRelationship"/>
    <dgm:cxn modelId="{4F0ED85F-744D-47B7-8480-9060CF34E7E7}" type="presParOf" srcId="{6C6A74B2-6D79-46C4-A950-64E28CDF26BA}" destId="{BEC6375B-1801-4CF7-8496-104CF7D9F643}" srcOrd="1" destOrd="0" presId="urn:microsoft.com/office/officeart/2009/3/layout/CircleRelationship"/>
    <dgm:cxn modelId="{8C832C99-7871-44BD-A680-8F3C7F8B8047}" type="presParOf" srcId="{6C6A74B2-6D79-46C4-A950-64E28CDF26BA}" destId="{F62BF1DE-6BAA-42F2-85F7-A8A506342B77}" srcOrd="2" destOrd="0" presId="urn:microsoft.com/office/officeart/2009/3/layout/CircleRelationship"/>
    <dgm:cxn modelId="{D331816D-045C-4FC9-BA49-6740DB92FE7C}" type="presParOf" srcId="{6C6A74B2-6D79-46C4-A950-64E28CDF26BA}" destId="{208EEC3B-B36A-426A-B1AF-CB9247EEAC15}" srcOrd="3" destOrd="0" presId="urn:microsoft.com/office/officeart/2009/3/layout/CircleRelationship"/>
    <dgm:cxn modelId="{380E77EF-A20E-4469-BB0A-96EA3C35E5DE}" type="presParOf" srcId="{6C6A74B2-6D79-46C4-A950-64E28CDF26BA}" destId="{1AEE64DA-BD16-4DF2-B025-87CD81A9FD30}" srcOrd="4" destOrd="0" presId="urn:microsoft.com/office/officeart/2009/3/layout/CircleRelationship"/>
    <dgm:cxn modelId="{43DF109B-CE9B-4E91-93A1-A05B28000E9B}" type="presParOf" srcId="{6C6A74B2-6D79-46C4-A950-64E28CDF26BA}" destId="{EAC4939B-BACA-4283-A0FE-6EB28CD7FF05}" srcOrd="5" destOrd="0" presId="urn:microsoft.com/office/officeart/2009/3/layout/CircleRelationship"/>
    <dgm:cxn modelId="{5F0B1ACC-3B1C-491D-91F3-BDD0DAB80CE6}" type="presParOf" srcId="{6C6A74B2-6D79-46C4-A950-64E28CDF26BA}" destId="{2F701899-D678-4A83-85D5-A638C93106A5}" srcOrd="6" destOrd="0" presId="urn:microsoft.com/office/officeart/2009/3/layout/CircleRelationship"/>
    <dgm:cxn modelId="{6BCD8EC4-5EDC-4CDF-8E73-8985B8718F4B}" type="presParOf" srcId="{6C6A74B2-6D79-46C4-A950-64E28CDF26BA}" destId="{57573FD0-F39B-4BB1-8328-E28D270A58AF}" srcOrd="7" destOrd="0" presId="urn:microsoft.com/office/officeart/2009/3/layout/CircleRelationship"/>
    <dgm:cxn modelId="{8E1989E1-4E3B-4214-8E59-656DE7E2356A}" type="presParOf" srcId="{57573FD0-F39B-4BB1-8328-E28D270A58AF}" destId="{528F7DE2-6FC2-4994-AFDA-38CFFED15856}" srcOrd="0" destOrd="0" presId="urn:microsoft.com/office/officeart/2009/3/layout/CircleRelationship"/>
    <dgm:cxn modelId="{A1A4B259-F56F-43B0-8C3D-844E832C43C9}" type="presParOf" srcId="{6C6A74B2-6D79-46C4-A950-64E28CDF26BA}" destId="{38CEA0A6-5C5C-4E8B-97D3-5A953E51E056}" srcOrd="8" destOrd="0" presId="urn:microsoft.com/office/officeart/2009/3/layout/CircleRelationship"/>
    <dgm:cxn modelId="{4E66F2C6-553C-411D-8164-C90631EAF7CF}" type="presParOf" srcId="{38CEA0A6-5C5C-4E8B-97D3-5A953E51E056}" destId="{41A5662D-E652-461E-A5E3-B3D0ECBB88A6}" srcOrd="0" destOrd="0" presId="urn:microsoft.com/office/officeart/2009/3/layout/CircleRelationship"/>
    <dgm:cxn modelId="{1A9E3BCE-4929-4A0B-969C-D7C635F65336}" type="presParOf" srcId="{6C6A74B2-6D79-46C4-A950-64E28CDF26BA}" destId="{E9F5AA7F-9342-4B65-92AB-A9C06D57BB32}" srcOrd="9" destOrd="0" presId="urn:microsoft.com/office/officeart/2009/3/layout/CircleRelationship"/>
    <dgm:cxn modelId="{EE0F7CED-B8ED-4F9B-B10D-ABEB6568073C}" type="presParOf" srcId="{6C6A74B2-6D79-46C4-A950-64E28CDF26BA}" destId="{64D4A2E1-32BA-4D2D-8742-CAD3F77BE07F}" srcOrd="10" destOrd="0" presId="urn:microsoft.com/office/officeart/2009/3/layout/CircleRelationship"/>
    <dgm:cxn modelId="{A8436A19-C66C-419B-9D0B-E9EDBF80B370}" type="presParOf" srcId="{64D4A2E1-32BA-4D2D-8742-CAD3F77BE07F}" destId="{B66A9FA2-3F66-4A0D-86A9-BEDCE04B176E}" srcOrd="0" destOrd="0" presId="urn:microsoft.com/office/officeart/2009/3/layout/CircleRelationship"/>
    <dgm:cxn modelId="{4680A480-30AB-4A22-89D9-FE6D77353AB8}" type="presParOf" srcId="{6C6A74B2-6D79-46C4-A950-64E28CDF26BA}" destId="{863E629D-178E-43EA-B823-6D82B470D7B7}" srcOrd="11" destOrd="0" presId="urn:microsoft.com/office/officeart/2009/3/layout/CircleRelationship"/>
    <dgm:cxn modelId="{D2839EFD-BB41-42BB-8288-AD5FB96C1697}" type="presParOf" srcId="{863E629D-178E-43EA-B823-6D82B470D7B7}" destId="{AF4780E2-D309-4007-9AD2-3C0B423CBE6E}" srcOrd="0" destOrd="0" presId="urn:microsoft.com/office/officeart/2009/3/layout/CircleRelationship"/>
    <dgm:cxn modelId="{9DDDC2DB-F9A8-4B50-80BF-2599B0FF99A1}" type="presParOf" srcId="{6C6A74B2-6D79-46C4-A950-64E28CDF26BA}" destId="{B317AC4C-A20D-4182-8336-3858109F3EEA}" srcOrd="12" destOrd="0" presId="urn:microsoft.com/office/officeart/2009/3/layout/CircleRelationship"/>
    <dgm:cxn modelId="{8373ECD9-0818-4B4B-876D-3DBE7FFAC555}" type="presParOf" srcId="{B317AC4C-A20D-4182-8336-3858109F3EEA}" destId="{7F51B01E-0FE5-4455-9263-39A575E5F248}" srcOrd="0" destOrd="0" presId="urn:microsoft.com/office/officeart/2009/3/layout/CircleRelationship"/>
    <dgm:cxn modelId="{AECCCA34-72BF-4D20-A4BF-BA0C5B8F11D4}" type="presParOf" srcId="{6C6A74B2-6D79-46C4-A950-64E28CDF26BA}" destId="{839B535C-6622-42B9-AD3D-6AE4C07C67E7}" srcOrd="13" destOrd="0" presId="urn:microsoft.com/office/officeart/2009/3/layout/CircleRelationship"/>
    <dgm:cxn modelId="{03ECCE63-242F-4E78-8CC1-DF54FC50135E}" type="presParOf" srcId="{6C6A74B2-6D79-46C4-A950-64E28CDF26BA}" destId="{80603FC5-30E0-4F04-9A69-FFC141EEDA2A}" srcOrd="14" destOrd="0" presId="urn:microsoft.com/office/officeart/2009/3/layout/CircleRelationship"/>
    <dgm:cxn modelId="{43DCEA2C-DA53-4D99-B5AE-51A8FDAF39B1}" type="presParOf" srcId="{80603FC5-30E0-4F04-9A69-FFC141EEDA2A}" destId="{037A31ED-B150-49CA-AC50-A4358E78B1FB}" srcOrd="0" destOrd="0" presId="urn:microsoft.com/office/officeart/2009/3/layout/CircleRelationship"/>
    <dgm:cxn modelId="{C6512A6C-1435-4778-A085-A0552A487FDB}" type="presParOf" srcId="{6C6A74B2-6D79-46C4-A950-64E28CDF26BA}" destId="{0A1FFB59-7484-4791-B8F6-9E9B7BE94730}" srcOrd="15" destOrd="0" presId="urn:microsoft.com/office/officeart/2009/3/layout/CircleRelationship"/>
    <dgm:cxn modelId="{47CDC4AB-58E4-4687-8C6E-FF9DD2042192}" type="presParOf" srcId="{6C6A74B2-6D79-46C4-A950-64E28CDF26BA}" destId="{97177A13-D0AC-4E14-A1DA-AE44FC5AD006}" srcOrd="16" destOrd="0" presId="urn:microsoft.com/office/officeart/2009/3/layout/CircleRelationship"/>
    <dgm:cxn modelId="{23F1DE62-5967-428A-9047-27192F5207DE}" type="presParOf" srcId="{97177A13-D0AC-4E14-A1DA-AE44FC5AD006}" destId="{5784E1CF-37B3-4AF6-912C-16A97CB4168D}" srcOrd="0" destOrd="0" presId="urn:microsoft.com/office/officeart/2009/3/layout/CircleRelationship"/>
    <dgm:cxn modelId="{0F1E84DE-2663-4D92-912F-6E98BA005BC5}" type="presParOf" srcId="{6C6A74B2-6D79-46C4-A950-64E28CDF26BA}" destId="{74066FBC-C200-4DB4-A22A-19301C73798E}" srcOrd="17" destOrd="0" presId="urn:microsoft.com/office/officeart/2009/3/layout/CircleRelationship"/>
    <dgm:cxn modelId="{1C238441-0B71-4E71-9E15-0B5197F8018E}" type="presParOf" srcId="{6C6A74B2-6D79-46C4-A950-64E28CDF26BA}" destId="{CFD6E09B-515E-46B7-860A-D99803B5A352}" srcOrd="18" destOrd="0" presId="urn:microsoft.com/office/officeart/2009/3/layout/CircleRelationship"/>
    <dgm:cxn modelId="{3ADA30FC-1057-4A43-AA35-8EAD95FABE04}" type="presParOf" srcId="{CFD6E09B-515E-46B7-860A-D99803B5A352}" destId="{A77BE848-A2ED-44D3-9C6E-12A25B878FAE}" srcOrd="0" destOrd="0" presId="urn:microsoft.com/office/officeart/2009/3/layout/CircleRelationship"/>
    <dgm:cxn modelId="{7F35AADD-767E-42D8-9FEA-98B17DBDA5E3}" type="presParOf" srcId="{6C6A74B2-6D79-46C4-A950-64E28CDF26BA}" destId="{8FD1C0BE-DE29-429C-BEC6-C8C4B999F658}" srcOrd="19" destOrd="0" presId="urn:microsoft.com/office/officeart/2009/3/layout/CircleRelationship"/>
    <dgm:cxn modelId="{9B8CE588-B598-427F-A249-1B1976DF863D}" type="presParOf" srcId="{8FD1C0BE-DE29-429C-BEC6-C8C4B999F658}" destId="{FF5C0031-98CB-4FB7-832B-55C5BAD0CBDD}" srcOrd="0" destOrd="0" presId="urn:microsoft.com/office/officeart/2009/3/layout/CircleRelationship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96437-4316-4061-AF69-628F9AD443B8}">
      <dsp:nvSpPr>
        <dsp:cNvPr id="0" name=""/>
        <dsp:cNvSpPr/>
      </dsp:nvSpPr>
      <dsp:spPr>
        <a:xfrm>
          <a:off x="227252" y="6912659"/>
          <a:ext cx="2420140" cy="1097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>
              <a:latin typeface="Univers" panose="020B0503020202020204" pitchFamily="34" charset="0"/>
            </a:rPr>
            <a:t>Adab</a:t>
          </a:r>
          <a:r>
            <a:rPr lang="en-MY" sz="2800" kern="1200" dirty="0">
              <a:latin typeface="Univers" panose="020B0503020202020204" pitchFamily="34" charset="0"/>
            </a:rPr>
            <a:t> – “</a:t>
          </a:r>
          <a:r>
            <a:rPr lang="en-MY" sz="2800" kern="1200" dirty="0" err="1">
              <a:latin typeface="Univers" panose="020B0503020202020204" pitchFamily="34" charset="0"/>
            </a:rPr>
            <a:t>Menyantuni</a:t>
          </a:r>
          <a:r>
            <a:rPr lang="en-MY" sz="2800" kern="1200" dirty="0">
              <a:latin typeface="Univers" panose="020B0503020202020204" pitchFamily="34" charset="0"/>
            </a:rPr>
            <a:t>”</a:t>
          </a:r>
        </a:p>
      </dsp:txBody>
      <dsp:txXfrm>
        <a:off x="259404" y="6944811"/>
        <a:ext cx="2355836" cy="1033451"/>
      </dsp:txXfrm>
    </dsp:sp>
    <dsp:sp modelId="{721BC0CF-F56C-4D44-B9B4-56190E265307}">
      <dsp:nvSpPr>
        <dsp:cNvPr id="0" name=""/>
        <dsp:cNvSpPr/>
      </dsp:nvSpPr>
      <dsp:spPr>
        <a:xfrm rot="16289872">
          <a:off x="608321" y="5353940"/>
          <a:ext cx="4187605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4187605" y="145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2597434" y="5263760"/>
        <a:ext cx="209380" cy="209380"/>
      </dsp:txXfrm>
    </dsp:sp>
    <dsp:sp modelId="{0F1BF7E1-FAFD-4D1A-88D0-110F9F1C1FCA}">
      <dsp:nvSpPr>
        <dsp:cNvPr id="0" name=""/>
        <dsp:cNvSpPr/>
      </dsp:nvSpPr>
      <dsp:spPr>
        <a:xfrm>
          <a:off x="2756855" y="2063994"/>
          <a:ext cx="3917775" cy="2422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Knowing one’s proper place (in relation to others)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(</a:t>
          </a:r>
          <a:r>
            <a:rPr lang="en-MY" sz="2800" kern="1200" dirty="0" err="1">
              <a:latin typeface="Univers" panose="020B0503020202020204" pitchFamily="34" charset="0"/>
            </a:rPr>
            <a:t>Ilmu</a:t>
          </a:r>
          <a:r>
            <a:rPr lang="en-MY" sz="2800" kern="1200" dirty="0">
              <a:latin typeface="Univers" panose="020B0503020202020204" pitchFamily="34" charset="0"/>
            </a:rPr>
            <a:t> / Knowledge)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 dirty="0">
            <a:latin typeface="Univers" panose="020B0503020202020204" pitchFamily="34" charset="0"/>
          </a:endParaRPr>
        </a:p>
      </dsp:txBody>
      <dsp:txXfrm>
        <a:off x="2827815" y="2134954"/>
        <a:ext cx="3775855" cy="2280818"/>
      </dsp:txXfrm>
    </dsp:sp>
    <dsp:sp modelId="{68A1CD57-4CEF-43B0-9A05-5E063B4E80DD}">
      <dsp:nvSpPr>
        <dsp:cNvPr id="0" name=""/>
        <dsp:cNvSpPr/>
      </dsp:nvSpPr>
      <dsp:spPr>
        <a:xfrm rot="20441850">
          <a:off x="6622654" y="2955210"/>
          <a:ext cx="1849267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1849267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7501056" y="2923488"/>
        <a:ext cx="92463" cy="92463"/>
      </dsp:txXfrm>
    </dsp:sp>
    <dsp:sp modelId="{7D3C6F76-A866-4AF3-B7BD-36F4DA219E1A}">
      <dsp:nvSpPr>
        <dsp:cNvPr id="0" name=""/>
        <dsp:cNvSpPr/>
      </dsp:nvSpPr>
      <dsp:spPr>
        <a:xfrm>
          <a:off x="8419945" y="2250583"/>
          <a:ext cx="3906603" cy="826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The Creator</a:t>
          </a:r>
        </a:p>
      </dsp:txBody>
      <dsp:txXfrm>
        <a:off x="8444167" y="2274805"/>
        <a:ext cx="3858159" cy="778544"/>
      </dsp:txXfrm>
    </dsp:sp>
    <dsp:sp modelId="{61CA94E4-77CA-4AF6-A628-D40139B19EE4}">
      <dsp:nvSpPr>
        <dsp:cNvPr id="0" name=""/>
        <dsp:cNvSpPr/>
      </dsp:nvSpPr>
      <dsp:spPr>
        <a:xfrm rot="21548497">
          <a:off x="12326402" y="2630064"/>
          <a:ext cx="2603769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2603769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563193" y="2579479"/>
        <a:ext cx="130188" cy="130188"/>
      </dsp:txXfrm>
    </dsp:sp>
    <dsp:sp modelId="{B3ED4E2F-C9A9-4C0D-A007-E20BEB946339}">
      <dsp:nvSpPr>
        <dsp:cNvPr id="0" name=""/>
        <dsp:cNvSpPr/>
      </dsp:nvSpPr>
      <dsp:spPr>
        <a:xfrm>
          <a:off x="14930026" y="2243063"/>
          <a:ext cx="2854672" cy="76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Spiritual</a:t>
          </a:r>
        </a:p>
      </dsp:txBody>
      <dsp:txXfrm>
        <a:off x="14952403" y="2265440"/>
        <a:ext cx="2809918" cy="719260"/>
      </dsp:txXfrm>
    </dsp:sp>
    <dsp:sp modelId="{D4C4805A-8764-4E8A-AE33-C538F10661E2}">
      <dsp:nvSpPr>
        <dsp:cNvPr id="0" name=""/>
        <dsp:cNvSpPr/>
      </dsp:nvSpPr>
      <dsp:spPr>
        <a:xfrm rot="965497">
          <a:off x="6639434" y="3509850"/>
          <a:ext cx="1796683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1796683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7492858" y="3479443"/>
        <a:ext cx="89834" cy="89834"/>
      </dsp:txXfrm>
    </dsp:sp>
    <dsp:sp modelId="{B8FEC828-39AF-4AA9-BD2D-AC204922EBCB}">
      <dsp:nvSpPr>
        <dsp:cNvPr id="0" name=""/>
        <dsp:cNvSpPr/>
      </dsp:nvSpPr>
      <dsp:spPr>
        <a:xfrm>
          <a:off x="8400920" y="3329157"/>
          <a:ext cx="3906603" cy="888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Human</a:t>
          </a:r>
        </a:p>
      </dsp:txBody>
      <dsp:txXfrm>
        <a:off x="8426940" y="3355177"/>
        <a:ext cx="3854563" cy="836360"/>
      </dsp:txXfrm>
    </dsp:sp>
    <dsp:sp modelId="{266C018B-758E-4059-8E91-8C056D3675B3}">
      <dsp:nvSpPr>
        <dsp:cNvPr id="0" name=""/>
        <dsp:cNvSpPr/>
      </dsp:nvSpPr>
      <dsp:spPr>
        <a:xfrm>
          <a:off x="12307523" y="3758847"/>
          <a:ext cx="2598242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2598242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541688" y="3708401"/>
        <a:ext cx="129912" cy="129912"/>
      </dsp:txXfrm>
    </dsp:sp>
    <dsp:sp modelId="{21F7E59C-FBED-42F4-9EA9-21A5D19F53D9}">
      <dsp:nvSpPr>
        <dsp:cNvPr id="0" name=""/>
        <dsp:cNvSpPr/>
      </dsp:nvSpPr>
      <dsp:spPr>
        <a:xfrm>
          <a:off x="14905766" y="3334040"/>
          <a:ext cx="2791345" cy="878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Social</a:t>
          </a:r>
        </a:p>
      </dsp:txBody>
      <dsp:txXfrm>
        <a:off x="14931500" y="3359774"/>
        <a:ext cx="2739877" cy="827166"/>
      </dsp:txXfrm>
    </dsp:sp>
    <dsp:sp modelId="{55DA394B-02C5-4274-9D01-2728FE7DD0DE}">
      <dsp:nvSpPr>
        <dsp:cNvPr id="0" name=""/>
        <dsp:cNvSpPr/>
      </dsp:nvSpPr>
      <dsp:spPr>
        <a:xfrm rot="2859768">
          <a:off x="6243151" y="4237699"/>
          <a:ext cx="2643003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2643003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7498578" y="4186134"/>
        <a:ext cx="132150" cy="132150"/>
      </dsp:txXfrm>
    </dsp:sp>
    <dsp:sp modelId="{FB30172D-E690-495D-A8EE-3C92DC23A85A}">
      <dsp:nvSpPr>
        <dsp:cNvPr id="0" name=""/>
        <dsp:cNvSpPr/>
      </dsp:nvSpPr>
      <dsp:spPr>
        <a:xfrm>
          <a:off x="8454675" y="4473459"/>
          <a:ext cx="3906603" cy="1511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Environment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Non living &amp; Living things - Fauna , Flora</a:t>
          </a:r>
        </a:p>
      </dsp:txBody>
      <dsp:txXfrm>
        <a:off x="8498936" y="4517720"/>
        <a:ext cx="3818081" cy="1422669"/>
      </dsp:txXfrm>
    </dsp:sp>
    <dsp:sp modelId="{2F0A2E56-C2C2-478E-BE9E-7E103BE8B5D2}">
      <dsp:nvSpPr>
        <dsp:cNvPr id="0" name=""/>
        <dsp:cNvSpPr/>
      </dsp:nvSpPr>
      <dsp:spPr>
        <a:xfrm rot="157">
          <a:off x="12361278" y="5214604"/>
          <a:ext cx="2568747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2568747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581433" y="5164895"/>
        <a:ext cx="128437" cy="128437"/>
      </dsp:txXfrm>
    </dsp:sp>
    <dsp:sp modelId="{D11E5FD5-D29A-4004-B053-1AD837E6BDD0}">
      <dsp:nvSpPr>
        <dsp:cNvPr id="0" name=""/>
        <dsp:cNvSpPr/>
      </dsp:nvSpPr>
      <dsp:spPr>
        <a:xfrm>
          <a:off x="14930026" y="4771201"/>
          <a:ext cx="2776657" cy="91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Environmental</a:t>
          </a:r>
        </a:p>
      </dsp:txBody>
      <dsp:txXfrm>
        <a:off x="14956853" y="4798028"/>
        <a:ext cx="2723003" cy="862288"/>
      </dsp:txXfrm>
    </dsp:sp>
    <dsp:sp modelId="{8162CA4A-8426-4F01-B42D-53D1E53FC631}">
      <dsp:nvSpPr>
        <dsp:cNvPr id="0" name=""/>
        <dsp:cNvSpPr/>
      </dsp:nvSpPr>
      <dsp:spPr>
        <a:xfrm rot="233913">
          <a:off x="2645211" y="7511122"/>
          <a:ext cx="1885431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1885431" y="145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3540791" y="7478496"/>
        <a:ext cx="94271" cy="94271"/>
      </dsp:txXfrm>
    </dsp:sp>
    <dsp:sp modelId="{7B791722-0F11-4BAA-8142-82395BFAF89F}">
      <dsp:nvSpPr>
        <dsp:cNvPr id="0" name=""/>
        <dsp:cNvSpPr/>
      </dsp:nvSpPr>
      <dsp:spPr>
        <a:xfrm>
          <a:off x="4528461" y="6881607"/>
          <a:ext cx="3367804" cy="141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Taking the proper and right action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(Amal / Practice)</a:t>
          </a:r>
        </a:p>
      </dsp:txBody>
      <dsp:txXfrm>
        <a:off x="4569941" y="6923087"/>
        <a:ext cx="3284844" cy="1333281"/>
      </dsp:txXfrm>
    </dsp:sp>
    <dsp:sp modelId="{D7F4BDEF-DA2F-461B-981B-E3DF029EBECC}">
      <dsp:nvSpPr>
        <dsp:cNvPr id="0" name=""/>
        <dsp:cNvSpPr/>
      </dsp:nvSpPr>
      <dsp:spPr>
        <a:xfrm rot="21549775">
          <a:off x="7896225" y="7569690"/>
          <a:ext cx="756750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756750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8255681" y="7565281"/>
        <a:ext cx="37837" cy="37837"/>
      </dsp:txXfrm>
    </dsp:sp>
    <dsp:sp modelId="{86EC35A0-DF9F-4E24-AB94-41B1558CA096}">
      <dsp:nvSpPr>
        <dsp:cNvPr id="0" name=""/>
        <dsp:cNvSpPr/>
      </dsp:nvSpPr>
      <dsp:spPr>
        <a:xfrm>
          <a:off x="8652935" y="6602021"/>
          <a:ext cx="3906603" cy="1953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Appreciating and Appropriating</a:t>
          </a:r>
        </a:p>
      </dsp:txBody>
      <dsp:txXfrm>
        <a:off x="8710145" y="6659231"/>
        <a:ext cx="3792183" cy="1838881"/>
      </dsp:txXfrm>
    </dsp:sp>
    <dsp:sp modelId="{2D1BF567-460E-4986-A92B-7A836A5E38C1}">
      <dsp:nvSpPr>
        <dsp:cNvPr id="0" name=""/>
        <dsp:cNvSpPr/>
      </dsp:nvSpPr>
      <dsp:spPr>
        <a:xfrm rot="20397552">
          <a:off x="12500086" y="7227696"/>
          <a:ext cx="1963679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1963679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432834" y="7193114"/>
        <a:ext cx="98183" cy="98183"/>
      </dsp:txXfrm>
    </dsp:sp>
    <dsp:sp modelId="{0D0F1587-AE62-489C-BC05-076D753945CE}">
      <dsp:nvSpPr>
        <dsp:cNvPr id="0" name=""/>
        <dsp:cNvSpPr/>
      </dsp:nvSpPr>
      <dsp:spPr>
        <a:xfrm>
          <a:off x="14404314" y="6576130"/>
          <a:ext cx="3265021" cy="659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>
              <a:latin typeface="Univers" panose="020B0503020202020204" pitchFamily="34" charset="0"/>
            </a:rPr>
            <a:t>Courtesy</a:t>
          </a:r>
          <a:r>
            <a:rPr lang="en-MY" sz="2800" kern="1200" dirty="0">
              <a:latin typeface="Univers" panose="020B0503020202020204" pitchFamily="34" charset="0"/>
            </a:rPr>
            <a:t>/civility</a:t>
          </a:r>
        </a:p>
      </dsp:txBody>
      <dsp:txXfrm>
        <a:off x="14423622" y="6595438"/>
        <a:ext cx="3226405" cy="620603"/>
      </dsp:txXfrm>
    </dsp:sp>
    <dsp:sp modelId="{B8C9D89B-EA87-4852-A00F-D3BBB21AAF25}">
      <dsp:nvSpPr>
        <dsp:cNvPr id="0" name=""/>
        <dsp:cNvSpPr/>
      </dsp:nvSpPr>
      <dsp:spPr>
        <a:xfrm rot="525048">
          <a:off x="12548501" y="7708408"/>
          <a:ext cx="1896266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1896266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449228" y="7675511"/>
        <a:ext cx="94813" cy="94813"/>
      </dsp:txXfrm>
    </dsp:sp>
    <dsp:sp modelId="{154DAA12-5EED-480F-9E23-61958B75B1EC}">
      <dsp:nvSpPr>
        <dsp:cNvPr id="0" name=""/>
        <dsp:cNvSpPr/>
      </dsp:nvSpPr>
      <dsp:spPr>
        <a:xfrm>
          <a:off x="14433731" y="7433258"/>
          <a:ext cx="3322565" cy="86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Embracing Diversity</a:t>
          </a:r>
        </a:p>
      </dsp:txBody>
      <dsp:txXfrm>
        <a:off x="14459148" y="7458675"/>
        <a:ext cx="3271731" cy="816978"/>
      </dsp:txXfrm>
    </dsp:sp>
    <dsp:sp modelId="{84DF726E-4B79-4D8C-827D-5B9C41DE951A}">
      <dsp:nvSpPr>
        <dsp:cNvPr id="0" name=""/>
        <dsp:cNvSpPr/>
      </dsp:nvSpPr>
      <dsp:spPr>
        <a:xfrm rot="2241520">
          <a:off x="12323355" y="8262765"/>
          <a:ext cx="2302571" cy="29019"/>
        </a:xfrm>
        <a:custGeom>
          <a:avLst/>
          <a:gdLst/>
          <a:ahLst/>
          <a:cxnLst/>
          <a:rect l="0" t="0" r="0" b="0"/>
          <a:pathLst>
            <a:path>
              <a:moveTo>
                <a:pt x="0" y="14509"/>
              </a:moveTo>
              <a:lnTo>
                <a:pt x="2302571" y="145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800" kern="1200">
            <a:latin typeface="Univers" panose="020B0503020202020204" pitchFamily="34" charset="0"/>
          </a:endParaRPr>
        </a:p>
      </dsp:txBody>
      <dsp:txXfrm>
        <a:off x="13417076" y="8219711"/>
        <a:ext cx="115128" cy="115128"/>
      </dsp:txXfrm>
    </dsp:sp>
    <dsp:sp modelId="{5E2F35A1-9558-4474-95F7-9404AD987FC9}">
      <dsp:nvSpPr>
        <dsp:cNvPr id="0" name=""/>
        <dsp:cNvSpPr/>
      </dsp:nvSpPr>
      <dsp:spPr>
        <a:xfrm>
          <a:off x="14389742" y="8646649"/>
          <a:ext cx="3269396" cy="65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>
              <a:latin typeface="Univers" panose="020B0503020202020204" pitchFamily="34" charset="0"/>
            </a:rPr>
            <a:t>Respectful</a:t>
          </a:r>
        </a:p>
      </dsp:txBody>
      <dsp:txXfrm>
        <a:off x="14409028" y="8665935"/>
        <a:ext cx="3230824" cy="61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3C2F-6DFA-43FD-B887-0D782D9859B3}">
      <dsp:nvSpPr>
        <dsp:cNvPr id="0" name=""/>
        <dsp:cNvSpPr/>
      </dsp:nvSpPr>
      <dsp:spPr>
        <a:xfrm>
          <a:off x="3336374" y="2881074"/>
          <a:ext cx="2863119" cy="2839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Basic content in textbook and lectures</a:t>
          </a:r>
        </a:p>
      </dsp:txBody>
      <dsp:txXfrm>
        <a:off x="3755668" y="3296852"/>
        <a:ext cx="2024531" cy="2007555"/>
      </dsp:txXfrm>
    </dsp:sp>
    <dsp:sp modelId="{BEC6375B-1801-4CF7-8496-104CF7D9F643}">
      <dsp:nvSpPr>
        <dsp:cNvPr id="0" name=""/>
        <dsp:cNvSpPr/>
      </dsp:nvSpPr>
      <dsp:spPr>
        <a:xfrm>
          <a:off x="3291901" y="5973920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F1DE-6BAA-42F2-85F7-A8A506342B77}">
      <dsp:nvSpPr>
        <dsp:cNvPr id="0" name=""/>
        <dsp:cNvSpPr/>
      </dsp:nvSpPr>
      <dsp:spPr>
        <a:xfrm>
          <a:off x="7799893" y="3794646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EC3B-B36A-426A-B1AF-CB9247EEAC15}">
      <dsp:nvSpPr>
        <dsp:cNvPr id="0" name=""/>
        <dsp:cNvSpPr/>
      </dsp:nvSpPr>
      <dsp:spPr>
        <a:xfrm>
          <a:off x="5730469" y="7048493"/>
          <a:ext cx="597245" cy="598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64DA-BD16-4DF2-B025-87CD81A9FD30}">
      <dsp:nvSpPr>
        <dsp:cNvPr id="0" name=""/>
        <dsp:cNvSpPr/>
      </dsp:nvSpPr>
      <dsp:spPr>
        <a:xfrm>
          <a:off x="3854985" y="2218129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939B-BACA-4283-A0FE-6EB28CD7FF05}">
      <dsp:nvSpPr>
        <dsp:cNvPr id="0" name=""/>
        <dsp:cNvSpPr/>
      </dsp:nvSpPr>
      <dsp:spPr>
        <a:xfrm>
          <a:off x="2491898" y="4696199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1899-D678-4A83-85D5-A638C93106A5}">
      <dsp:nvSpPr>
        <dsp:cNvPr id="0" name=""/>
        <dsp:cNvSpPr/>
      </dsp:nvSpPr>
      <dsp:spPr>
        <a:xfrm>
          <a:off x="0" y="2948130"/>
          <a:ext cx="2895405" cy="283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Content from experience and daily interactions (peers, facilitators)</a:t>
          </a:r>
        </a:p>
      </dsp:txBody>
      <dsp:txXfrm>
        <a:off x="424022" y="3362665"/>
        <a:ext cx="2047361" cy="2001551"/>
      </dsp:txXfrm>
    </dsp:sp>
    <dsp:sp modelId="{528F7DE2-6FC2-4994-AFDA-38CFFED15856}">
      <dsp:nvSpPr>
        <dsp:cNvPr id="0" name=""/>
        <dsp:cNvSpPr/>
      </dsp:nvSpPr>
      <dsp:spPr>
        <a:xfrm>
          <a:off x="5599281" y="2433718"/>
          <a:ext cx="597245" cy="598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5662D-E652-461E-A5E3-B3D0ECBB88A6}">
      <dsp:nvSpPr>
        <dsp:cNvPr id="0" name=""/>
        <dsp:cNvSpPr/>
      </dsp:nvSpPr>
      <dsp:spPr>
        <a:xfrm>
          <a:off x="1271515" y="6144106"/>
          <a:ext cx="1079891" cy="1080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5AA7F-9342-4B65-92AB-A9C06D57BB32}">
      <dsp:nvSpPr>
        <dsp:cNvPr id="0" name=""/>
        <dsp:cNvSpPr/>
      </dsp:nvSpPr>
      <dsp:spPr>
        <a:xfrm>
          <a:off x="6228628" y="1307458"/>
          <a:ext cx="3203287" cy="2723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Discourse with experts, scholars, lecturers</a:t>
          </a:r>
        </a:p>
      </dsp:txBody>
      <dsp:txXfrm>
        <a:off x="6697739" y="1706299"/>
        <a:ext cx="2265065" cy="1925778"/>
      </dsp:txXfrm>
    </dsp:sp>
    <dsp:sp modelId="{B66A9FA2-3F66-4A0D-86A9-BEDCE04B176E}">
      <dsp:nvSpPr>
        <dsp:cNvPr id="0" name=""/>
        <dsp:cNvSpPr/>
      </dsp:nvSpPr>
      <dsp:spPr>
        <a:xfrm>
          <a:off x="6809807" y="3923197"/>
          <a:ext cx="597245" cy="598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80E2-D309-4007-9AD2-3C0B423CBE6E}">
      <dsp:nvSpPr>
        <dsp:cNvPr id="0" name=""/>
        <dsp:cNvSpPr/>
      </dsp:nvSpPr>
      <dsp:spPr>
        <a:xfrm>
          <a:off x="197680" y="6693249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1B01E-0FE5-4455-9263-39A575E5F248}">
      <dsp:nvSpPr>
        <dsp:cNvPr id="0" name=""/>
        <dsp:cNvSpPr/>
      </dsp:nvSpPr>
      <dsp:spPr>
        <a:xfrm>
          <a:off x="4512837" y="6076852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B535C-6622-42B9-AD3D-6AE4C07C67E7}">
      <dsp:nvSpPr>
        <dsp:cNvPr id="0" name=""/>
        <dsp:cNvSpPr/>
      </dsp:nvSpPr>
      <dsp:spPr>
        <a:xfrm>
          <a:off x="6348218" y="4440572"/>
          <a:ext cx="3257210" cy="2622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Derived form practitioners, workplace, industry, community</a:t>
          </a:r>
        </a:p>
      </dsp:txBody>
      <dsp:txXfrm>
        <a:off x="6825225" y="4824645"/>
        <a:ext cx="2303196" cy="1854466"/>
      </dsp:txXfrm>
    </dsp:sp>
    <dsp:sp modelId="{037A31ED-B150-49CA-AC50-A4358E78B1FB}">
      <dsp:nvSpPr>
        <dsp:cNvPr id="0" name=""/>
        <dsp:cNvSpPr/>
      </dsp:nvSpPr>
      <dsp:spPr>
        <a:xfrm>
          <a:off x="6133964" y="5598668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FFB59-7484-4791-B8F6-9E9B7BE94730}">
      <dsp:nvSpPr>
        <dsp:cNvPr id="0" name=""/>
        <dsp:cNvSpPr/>
      </dsp:nvSpPr>
      <dsp:spPr>
        <a:xfrm>
          <a:off x="1699450" y="6243568"/>
          <a:ext cx="3922857" cy="33837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Learning Resources (Books, Webs, MOOCs)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Natural environment</a:t>
          </a:r>
        </a:p>
      </dsp:txBody>
      <dsp:txXfrm>
        <a:off x="2273939" y="6739112"/>
        <a:ext cx="2773879" cy="2392700"/>
      </dsp:txXfrm>
    </dsp:sp>
    <dsp:sp modelId="{5784E1CF-37B3-4AF6-912C-16A97CB4168D}">
      <dsp:nvSpPr>
        <dsp:cNvPr id="0" name=""/>
        <dsp:cNvSpPr/>
      </dsp:nvSpPr>
      <dsp:spPr>
        <a:xfrm>
          <a:off x="4714490" y="7126263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6FBC-C200-4DB4-A22A-19301C73798E}">
      <dsp:nvSpPr>
        <dsp:cNvPr id="0" name=""/>
        <dsp:cNvSpPr/>
      </dsp:nvSpPr>
      <dsp:spPr>
        <a:xfrm>
          <a:off x="3777008" y="-150288"/>
          <a:ext cx="2684341" cy="251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Naqli</a:t>
          </a:r>
          <a:r>
            <a:rPr lang="en-US" sz="2200" kern="1200" dirty="0"/>
            <a:t> Sources</a:t>
          </a:r>
        </a:p>
      </dsp:txBody>
      <dsp:txXfrm>
        <a:off x="4170121" y="218296"/>
        <a:ext cx="1898115" cy="1779682"/>
      </dsp:txXfrm>
    </dsp:sp>
    <dsp:sp modelId="{A77BE848-A2ED-44D3-9C6E-12A25B878FAE}">
      <dsp:nvSpPr>
        <dsp:cNvPr id="0" name=""/>
        <dsp:cNvSpPr/>
      </dsp:nvSpPr>
      <dsp:spPr>
        <a:xfrm>
          <a:off x="2153605" y="2150921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0031-98CB-4FB7-832B-55C5BAD0CBDD}">
      <dsp:nvSpPr>
        <dsp:cNvPr id="0" name=""/>
        <dsp:cNvSpPr/>
      </dsp:nvSpPr>
      <dsp:spPr>
        <a:xfrm>
          <a:off x="7196036" y="320932"/>
          <a:ext cx="433058" cy="43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3C2F-6DFA-43FD-B887-0D782D9859B3}">
      <dsp:nvSpPr>
        <dsp:cNvPr id="0" name=""/>
        <dsp:cNvSpPr/>
      </dsp:nvSpPr>
      <dsp:spPr>
        <a:xfrm>
          <a:off x="2533330" y="2626486"/>
          <a:ext cx="2006451" cy="207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Basic Classroom</a:t>
          </a:r>
        </a:p>
      </dsp:txBody>
      <dsp:txXfrm>
        <a:off x="2827168" y="2930329"/>
        <a:ext cx="1418775" cy="1467085"/>
      </dsp:txXfrm>
    </dsp:sp>
    <dsp:sp modelId="{BEC6375B-1801-4CF7-8496-104CF7D9F643}">
      <dsp:nvSpPr>
        <dsp:cNvPr id="0" name=""/>
        <dsp:cNvSpPr/>
      </dsp:nvSpPr>
      <dsp:spPr>
        <a:xfrm>
          <a:off x="1739916" y="5246883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F1DE-6BAA-42F2-85F7-A8A506342B77}">
      <dsp:nvSpPr>
        <dsp:cNvPr id="0" name=""/>
        <dsp:cNvSpPr/>
      </dsp:nvSpPr>
      <dsp:spPr>
        <a:xfrm>
          <a:off x="5841140" y="3201731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EC3B-B36A-426A-B1AF-CB9247EEAC15}">
      <dsp:nvSpPr>
        <dsp:cNvPr id="0" name=""/>
        <dsp:cNvSpPr/>
      </dsp:nvSpPr>
      <dsp:spPr>
        <a:xfrm>
          <a:off x="4504067" y="4716628"/>
          <a:ext cx="439819" cy="440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64DA-BD16-4DF2-B025-87CD81A9FD30}">
      <dsp:nvSpPr>
        <dsp:cNvPr id="0" name=""/>
        <dsp:cNvSpPr/>
      </dsp:nvSpPr>
      <dsp:spPr>
        <a:xfrm>
          <a:off x="2734811" y="2026314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939B-BACA-4283-A0FE-6EB28CD7FF05}">
      <dsp:nvSpPr>
        <dsp:cNvPr id="0" name=""/>
        <dsp:cNvSpPr/>
      </dsp:nvSpPr>
      <dsp:spPr>
        <a:xfrm>
          <a:off x="1731017" y="3851194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1899-D678-4A83-85D5-A638C93106A5}">
      <dsp:nvSpPr>
        <dsp:cNvPr id="0" name=""/>
        <dsp:cNvSpPr/>
      </dsp:nvSpPr>
      <dsp:spPr>
        <a:xfrm>
          <a:off x="-176523" y="1973116"/>
          <a:ext cx="2346314" cy="2253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environment, Peers, Communities of learning</a:t>
          </a:r>
        </a:p>
      </dsp:txBody>
      <dsp:txXfrm>
        <a:off x="167087" y="2303161"/>
        <a:ext cx="1659094" cy="1593598"/>
      </dsp:txXfrm>
    </dsp:sp>
    <dsp:sp modelId="{528F7DE2-6FC2-4994-AFDA-38CFFED15856}">
      <dsp:nvSpPr>
        <dsp:cNvPr id="0" name=""/>
        <dsp:cNvSpPr/>
      </dsp:nvSpPr>
      <dsp:spPr>
        <a:xfrm>
          <a:off x="3241982" y="2040455"/>
          <a:ext cx="439819" cy="440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5662D-E652-461E-A5E3-B3D0ECBB88A6}">
      <dsp:nvSpPr>
        <dsp:cNvPr id="0" name=""/>
        <dsp:cNvSpPr/>
      </dsp:nvSpPr>
      <dsp:spPr>
        <a:xfrm>
          <a:off x="344207" y="4375114"/>
          <a:ext cx="795244" cy="795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5AA7F-9342-4B65-92AB-A9C06D57BB32}">
      <dsp:nvSpPr>
        <dsp:cNvPr id="0" name=""/>
        <dsp:cNvSpPr/>
      </dsp:nvSpPr>
      <dsp:spPr>
        <a:xfrm>
          <a:off x="5652130" y="786161"/>
          <a:ext cx="2462613" cy="2638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space, learning management system</a:t>
          </a:r>
        </a:p>
      </dsp:txBody>
      <dsp:txXfrm>
        <a:off x="6012771" y="1172531"/>
        <a:ext cx="1741331" cy="1865562"/>
      </dsp:txXfrm>
    </dsp:sp>
    <dsp:sp modelId="{B66A9FA2-3F66-4A0D-86A9-BEDCE04B176E}">
      <dsp:nvSpPr>
        <dsp:cNvPr id="0" name=""/>
        <dsp:cNvSpPr/>
      </dsp:nvSpPr>
      <dsp:spPr>
        <a:xfrm>
          <a:off x="5073480" y="2649219"/>
          <a:ext cx="439819" cy="440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80E2-D309-4007-9AD2-3C0B423CBE6E}">
      <dsp:nvSpPr>
        <dsp:cNvPr id="0" name=""/>
        <dsp:cNvSpPr/>
      </dsp:nvSpPr>
      <dsp:spPr>
        <a:xfrm>
          <a:off x="41527" y="5321846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1B01E-0FE5-4455-9263-39A575E5F248}">
      <dsp:nvSpPr>
        <dsp:cNvPr id="0" name=""/>
        <dsp:cNvSpPr/>
      </dsp:nvSpPr>
      <dsp:spPr>
        <a:xfrm>
          <a:off x="3219261" y="4867923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B535C-6622-42B9-AD3D-6AE4C07C67E7}">
      <dsp:nvSpPr>
        <dsp:cNvPr id="0" name=""/>
        <dsp:cNvSpPr/>
      </dsp:nvSpPr>
      <dsp:spPr>
        <a:xfrm>
          <a:off x="6056878" y="4078574"/>
          <a:ext cx="1878334" cy="1850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Workplace, industry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Society</a:t>
          </a:r>
        </a:p>
      </dsp:txBody>
      <dsp:txXfrm>
        <a:off x="6331954" y="4349627"/>
        <a:ext cx="1328182" cy="1308759"/>
      </dsp:txXfrm>
    </dsp:sp>
    <dsp:sp modelId="{037A31ED-B150-49CA-AC50-A4358E78B1FB}">
      <dsp:nvSpPr>
        <dsp:cNvPr id="0" name=""/>
        <dsp:cNvSpPr/>
      </dsp:nvSpPr>
      <dsp:spPr>
        <a:xfrm>
          <a:off x="5806812" y="4435193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FFB59-7484-4791-B8F6-9E9B7BE94730}">
      <dsp:nvSpPr>
        <dsp:cNvPr id="0" name=""/>
        <dsp:cNvSpPr/>
      </dsp:nvSpPr>
      <dsp:spPr>
        <a:xfrm>
          <a:off x="3613037" y="5420107"/>
          <a:ext cx="2265253" cy="2101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Natural environment</a:t>
          </a:r>
        </a:p>
      </dsp:txBody>
      <dsp:txXfrm>
        <a:off x="3944776" y="5727799"/>
        <a:ext cx="1601775" cy="1485671"/>
      </dsp:txXfrm>
    </dsp:sp>
    <dsp:sp modelId="{5784E1CF-37B3-4AF6-912C-16A97CB4168D}">
      <dsp:nvSpPr>
        <dsp:cNvPr id="0" name=""/>
        <dsp:cNvSpPr/>
      </dsp:nvSpPr>
      <dsp:spPr>
        <a:xfrm>
          <a:off x="3971517" y="5554473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6FBC-C200-4DB4-A22A-19301C73798E}">
      <dsp:nvSpPr>
        <dsp:cNvPr id="0" name=""/>
        <dsp:cNvSpPr/>
      </dsp:nvSpPr>
      <dsp:spPr>
        <a:xfrm>
          <a:off x="3460023" y="667005"/>
          <a:ext cx="1877321" cy="19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 learning space</a:t>
          </a:r>
        </a:p>
      </dsp:txBody>
      <dsp:txXfrm>
        <a:off x="3734950" y="957958"/>
        <a:ext cx="1327467" cy="1404847"/>
      </dsp:txXfrm>
    </dsp:sp>
    <dsp:sp modelId="{A77BE848-A2ED-44D3-9C6E-12A25B878FAE}">
      <dsp:nvSpPr>
        <dsp:cNvPr id="0" name=""/>
        <dsp:cNvSpPr/>
      </dsp:nvSpPr>
      <dsp:spPr>
        <a:xfrm>
          <a:off x="1481894" y="1976821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0031-98CB-4FB7-832B-55C5BAD0CBDD}">
      <dsp:nvSpPr>
        <dsp:cNvPr id="0" name=""/>
        <dsp:cNvSpPr/>
      </dsp:nvSpPr>
      <dsp:spPr>
        <a:xfrm>
          <a:off x="5195201" y="629195"/>
          <a:ext cx="318909" cy="318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3C2F-6DFA-43FD-B887-0D782D9859B3}">
      <dsp:nvSpPr>
        <dsp:cNvPr id="0" name=""/>
        <dsp:cNvSpPr/>
      </dsp:nvSpPr>
      <dsp:spPr>
        <a:xfrm>
          <a:off x="2907178" y="2466040"/>
          <a:ext cx="2264590" cy="224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badi" panose="020B0604020104020204" pitchFamily="34" charset="0"/>
            </a:rPr>
            <a:t>Self Directed Learning</a:t>
          </a:r>
        </a:p>
      </dsp:txBody>
      <dsp:txXfrm>
        <a:off x="3238820" y="2794901"/>
        <a:ext cx="1601306" cy="1587880"/>
      </dsp:txXfrm>
    </dsp:sp>
    <dsp:sp modelId="{BEC6375B-1801-4CF7-8496-104CF7D9F643}">
      <dsp:nvSpPr>
        <dsp:cNvPr id="0" name=""/>
        <dsp:cNvSpPr/>
      </dsp:nvSpPr>
      <dsp:spPr>
        <a:xfrm>
          <a:off x="2872002" y="4912334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F1DE-6BAA-42F2-85F7-A8A506342B77}">
      <dsp:nvSpPr>
        <dsp:cNvPr id="0" name=""/>
        <dsp:cNvSpPr/>
      </dsp:nvSpPr>
      <dsp:spPr>
        <a:xfrm>
          <a:off x="6437609" y="3188632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EC3B-B36A-426A-B1AF-CB9247EEAC15}">
      <dsp:nvSpPr>
        <dsp:cNvPr id="0" name=""/>
        <dsp:cNvSpPr/>
      </dsp:nvSpPr>
      <dsp:spPr>
        <a:xfrm>
          <a:off x="4800793" y="5762270"/>
          <a:ext cx="472393" cy="473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64DA-BD16-4DF2-B025-87CD81A9FD30}">
      <dsp:nvSpPr>
        <dsp:cNvPr id="0" name=""/>
        <dsp:cNvSpPr/>
      </dsp:nvSpPr>
      <dsp:spPr>
        <a:xfrm>
          <a:off x="3463634" y="2162724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939B-BACA-4283-A0FE-6EB28CD7FF05}">
      <dsp:nvSpPr>
        <dsp:cNvPr id="0" name=""/>
        <dsp:cNvSpPr/>
      </dsp:nvSpPr>
      <dsp:spPr>
        <a:xfrm>
          <a:off x="2239238" y="3901717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1899-D678-4A83-85D5-A638C93106A5}">
      <dsp:nvSpPr>
        <dsp:cNvPr id="0" name=""/>
        <dsp:cNvSpPr/>
      </dsp:nvSpPr>
      <dsp:spPr>
        <a:xfrm>
          <a:off x="0" y="2588150"/>
          <a:ext cx="2290127" cy="2091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" panose="020B0604020104020204" pitchFamily="34" charset="0"/>
            </a:rPr>
            <a:t>PBL, Peer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" panose="020B0604020104020204" pitchFamily="34" charset="0"/>
            </a:rPr>
            <a:t>Global learning</a:t>
          </a:r>
        </a:p>
      </dsp:txBody>
      <dsp:txXfrm>
        <a:off x="335381" y="2894440"/>
        <a:ext cx="1619365" cy="1478902"/>
      </dsp:txXfrm>
    </dsp:sp>
    <dsp:sp modelId="{528F7DE2-6FC2-4994-AFDA-38CFFED15856}">
      <dsp:nvSpPr>
        <dsp:cNvPr id="0" name=""/>
        <dsp:cNvSpPr/>
      </dsp:nvSpPr>
      <dsp:spPr>
        <a:xfrm>
          <a:off x="4915271" y="2484385"/>
          <a:ext cx="472393" cy="473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5662D-E652-461E-A5E3-B3D0ECBB88A6}">
      <dsp:nvSpPr>
        <dsp:cNvPr id="0" name=""/>
        <dsp:cNvSpPr/>
      </dsp:nvSpPr>
      <dsp:spPr>
        <a:xfrm>
          <a:off x="1304552" y="4337972"/>
          <a:ext cx="854142" cy="854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5AA7F-9342-4B65-92AB-A9C06D57BB32}">
      <dsp:nvSpPr>
        <dsp:cNvPr id="0" name=""/>
        <dsp:cNvSpPr/>
      </dsp:nvSpPr>
      <dsp:spPr>
        <a:xfrm>
          <a:off x="6093714" y="766587"/>
          <a:ext cx="2327976" cy="217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" panose="020B0604020104020204" pitchFamily="34" charset="0"/>
            </a:rPr>
            <a:t>Learning from the instructor/facilitator</a:t>
          </a:r>
        </a:p>
      </dsp:txBody>
      <dsp:txXfrm>
        <a:off x="6434638" y="1085197"/>
        <a:ext cx="1646128" cy="1538382"/>
      </dsp:txXfrm>
    </dsp:sp>
    <dsp:sp modelId="{B66A9FA2-3F66-4A0D-86A9-BEDCE04B176E}">
      <dsp:nvSpPr>
        <dsp:cNvPr id="0" name=""/>
        <dsp:cNvSpPr/>
      </dsp:nvSpPr>
      <dsp:spPr>
        <a:xfrm>
          <a:off x="5654498" y="3290309"/>
          <a:ext cx="472393" cy="473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80E2-D309-4007-9AD2-3C0B423CBE6E}">
      <dsp:nvSpPr>
        <dsp:cNvPr id="0" name=""/>
        <dsp:cNvSpPr/>
      </dsp:nvSpPr>
      <dsp:spPr>
        <a:xfrm>
          <a:off x="424621" y="5481289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1B01E-0FE5-4455-9263-39A575E5F248}">
      <dsp:nvSpPr>
        <dsp:cNvPr id="0" name=""/>
        <dsp:cNvSpPr/>
      </dsp:nvSpPr>
      <dsp:spPr>
        <a:xfrm>
          <a:off x="3837704" y="4993748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B535C-6622-42B9-AD3D-6AE4C07C67E7}">
      <dsp:nvSpPr>
        <dsp:cNvPr id="0" name=""/>
        <dsp:cNvSpPr/>
      </dsp:nvSpPr>
      <dsp:spPr>
        <a:xfrm>
          <a:off x="6893488" y="3730350"/>
          <a:ext cx="2366550" cy="2128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badi" panose="020B0604020104020204" pitchFamily="34" charset="0"/>
            </a:rPr>
            <a:t>Workbased</a:t>
          </a:r>
          <a:r>
            <a:rPr lang="en-US" sz="1800" kern="1200" dirty="0">
              <a:latin typeface="Abadi" panose="020B0604020104020204" pitchFamily="34" charset="0"/>
            </a:rPr>
            <a:t> learning, industrial attachment, community learning</a:t>
          </a:r>
        </a:p>
      </dsp:txBody>
      <dsp:txXfrm>
        <a:off x="7240061" y="4042068"/>
        <a:ext cx="1673404" cy="1505105"/>
      </dsp:txXfrm>
    </dsp:sp>
    <dsp:sp modelId="{037A31ED-B150-49CA-AC50-A4358E78B1FB}">
      <dsp:nvSpPr>
        <dsp:cNvPr id="0" name=""/>
        <dsp:cNvSpPr/>
      </dsp:nvSpPr>
      <dsp:spPr>
        <a:xfrm>
          <a:off x="5119938" y="4615527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FFB59-7484-4791-B8F6-9E9B7BE94730}">
      <dsp:nvSpPr>
        <dsp:cNvPr id="0" name=""/>
        <dsp:cNvSpPr/>
      </dsp:nvSpPr>
      <dsp:spPr>
        <a:xfrm>
          <a:off x="1112971" y="5496203"/>
          <a:ext cx="2216123" cy="192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" panose="020B0604020104020204" pitchFamily="34" charset="0"/>
            </a:rPr>
            <a:t>Online Learning Resources (Books, Webs, MOOCs)</a:t>
          </a:r>
        </a:p>
      </dsp:txBody>
      <dsp:txXfrm>
        <a:off x="1437515" y="5778468"/>
        <a:ext cx="1567035" cy="1362894"/>
      </dsp:txXfrm>
    </dsp:sp>
    <dsp:sp modelId="{5784E1CF-37B3-4AF6-912C-16A97CB4168D}">
      <dsp:nvSpPr>
        <dsp:cNvPr id="0" name=""/>
        <dsp:cNvSpPr/>
      </dsp:nvSpPr>
      <dsp:spPr>
        <a:xfrm>
          <a:off x="4140838" y="5599884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6FBC-C200-4DB4-A22A-19301C73798E}">
      <dsp:nvSpPr>
        <dsp:cNvPr id="0" name=""/>
        <dsp:cNvSpPr/>
      </dsp:nvSpPr>
      <dsp:spPr>
        <a:xfrm>
          <a:off x="2651554" y="38729"/>
          <a:ext cx="2123185" cy="1990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" panose="020B0604020104020204" pitchFamily="34" charset="0"/>
            </a:rPr>
            <a:t>Learning from Experts, Scholars</a:t>
          </a:r>
        </a:p>
      </dsp:txBody>
      <dsp:txXfrm>
        <a:off x="2962487" y="330261"/>
        <a:ext cx="1501319" cy="1407644"/>
      </dsp:txXfrm>
    </dsp:sp>
    <dsp:sp modelId="{A77BE848-A2ED-44D3-9C6E-12A25B878FAE}">
      <dsp:nvSpPr>
        <dsp:cNvPr id="0" name=""/>
        <dsp:cNvSpPr/>
      </dsp:nvSpPr>
      <dsp:spPr>
        <a:xfrm>
          <a:off x="1971664" y="1888524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0031-98CB-4FB7-832B-55C5BAD0CBDD}">
      <dsp:nvSpPr>
        <dsp:cNvPr id="0" name=""/>
        <dsp:cNvSpPr/>
      </dsp:nvSpPr>
      <dsp:spPr>
        <a:xfrm>
          <a:off x="5959987" y="441090"/>
          <a:ext cx="342528" cy="34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2FDAB-3610-4ADB-862A-069676820F5D}" type="datetimeFigureOut">
              <a:rPr lang="en-MY" smtClean="0"/>
              <a:t>12/10/2021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5C635-54F4-4150-9AA6-E2B71F81F7F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29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03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kod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– </a:t>
            </a:r>
            <a:r>
              <a:rPr lang="en-MY" dirty="0" err="1"/>
              <a:t>apakah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yang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dicapai</a:t>
            </a:r>
            <a:r>
              <a:rPr lang="en-MY" dirty="0"/>
              <a:t>, </a:t>
            </a:r>
            <a:r>
              <a:rPr lang="en-MY" dirty="0" err="1"/>
              <a:t>aktiviti</a:t>
            </a:r>
            <a:r>
              <a:rPr lang="en-MY" dirty="0"/>
              <a:t> yang </a:t>
            </a:r>
            <a:r>
              <a:rPr lang="en-MY" dirty="0" err="1"/>
              <a:t>dijalankan</a:t>
            </a:r>
            <a:r>
              <a:rPr lang="en-MY" dirty="0"/>
              <a:t>, </a:t>
            </a: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, </a:t>
            </a:r>
            <a:r>
              <a:rPr lang="en-MY" dirty="0" err="1"/>
              <a:t>penilaian</a:t>
            </a:r>
            <a:r>
              <a:rPr lang="en-MY" dirty="0"/>
              <a:t>, SLT dan </a:t>
            </a:r>
            <a:r>
              <a:rPr lang="en-MY" dirty="0" err="1"/>
              <a:t>sebagainya</a:t>
            </a:r>
            <a:r>
              <a:rPr lang="en-MY" dirty="0"/>
              <a:t>. </a:t>
            </a:r>
            <a:br>
              <a:rPr lang="en-MY" dirty="0"/>
            </a:br>
            <a:br>
              <a:rPr lang="en-MY" dirty="0"/>
            </a:br>
            <a:r>
              <a:rPr lang="en-MY" dirty="0" err="1"/>
              <a:t>Pensyarah</a:t>
            </a:r>
            <a:r>
              <a:rPr lang="en-MY" dirty="0"/>
              <a:t> juga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yang </a:t>
            </a:r>
            <a:r>
              <a:rPr lang="en-MY" dirty="0" err="1"/>
              <a:t>betul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kod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032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saluran</a:t>
            </a:r>
            <a:r>
              <a:rPr lang="en-MY" dirty="0"/>
              <a:t> /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menerokai</a:t>
            </a:r>
            <a:r>
              <a:rPr lang="en-MY" dirty="0"/>
              <a:t> dan </a:t>
            </a:r>
            <a:r>
              <a:rPr lang="en-MY" dirty="0" err="1"/>
              <a:t>mendalami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kod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. </a:t>
            </a:r>
          </a:p>
          <a:p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meneroka</a:t>
            </a:r>
            <a:r>
              <a:rPr lang="en-MY" dirty="0"/>
              <a:t> </a:t>
            </a:r>
            <a:r>
              <a:rPr lang="en-MY" dirty="0" err="1"/>
              <a:t>ayat</a:t>
            </a:r>
            <a:r>
              <a:rPr lang="en-MY" dirty="0"/>
              <a:t> Al-Quran yang </a:t>
            </a:r>
            <a:r>
              <a:rPr lang="en-MY" dirty="0" err="1"/>
              <a:t>berkaitan</a:t>
            </a:r>
            <a:r>
              <a:rPr lang="en-MY" dirty="0"/>
              <a:t>, </a:t>
            </a:r>
            <a:r>
              <a:rPr lang="en-MY" dirty="0" err="1"/>
              <a:t>mengenali</a:t>
            </a:r>
            <a:r>
              <a:rPr lang="en-MY" dirty="0"/>
              <a:t> dan </a:t>
            </a:r>
            <a:r>
              <a:rPr lang="en-MY" dirty="0" err="1"/>
              <a:t>membaca</a:t>
            </a:r>
            <a:r>
              <a:rPr lang="en-MY" dirty="0"/>
              <a:t> </a:t>
            </a:r>
            <a:r>
              <a:rPr lang="en-MY" dirty="0" err="1"/>
              <a:t>biografi</a:t>
            </a:r>
            <a:r>
              <a:rPr lang="en-MY" dirty="0"/>
              <a:t> </a:t>
            </a:r>
            <a:r>
              <a:rPr lang="en-MY" dirty="0" err="1"/>
              <a:t>tokoh</a:t>
            </a:r>
            <a:r>
              <a:rPr lang="en-MY" dirty="0"/>
              <a:t> yang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,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yang sahih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talian</a:t>
            </a:r>
            <a:r>
              <a:rPr lang="en-MY" dirty="0"/>
              <a:t> dan </a:t>
            </a:r>
            <a:r>
              <a:rPr lang="en-MY" dirty="0" err="1"/>
              <a:t>sebagainya</a:t>
            </a:r>
            <a:r>
              <a:rPr lang="en-MY" dirty="0"/>
              <a:t>. </a:t>
            </a:r>
            <a:br>
              <a:rPr lang="en-MY" dirty="0"/>
            </a:br>
            <a:br>
              <a:rPr lang="en-MY" dirty="0"/>
            </a:b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menerangkan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sikap</a:t>
            </a:r>
            <a:r>
              <a:rPr lang="en-MY" dirty="0"/>
              <a:t> </a:t>
            </a:r>
            <a:r>
              <a:rPr lang="en-MY" dirty="0" err="1"/>
              <a:t>tunggu</a:t>
            </a:r>
            <a:r>
              <a:rPr lang="en-MY" dirty="0"/>
              <a:t> </a:t>
            </a:r>
            <a:r>
              <a:rPr lang="en-MY" dirty="0" err="1"/>
              <a:t>disuap</a:t>
            </a:r>
            <a:r>
              <a:rPr lang="en-MY" dirty="0"/>
              <a:t>.</a:t>
            </a:r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menggalakkan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banyak</a:t>
            </a:r>
            <a:r>
              <a:rPr lang="en-MY" dirty="0"/>
              <a:t> </a:t>
            </a:r>
            <a:r>
              <a:rPr lang="en-MY" dirty="0" err="1"/>
              <a:t>membaca</a:t>
            </a:r>
            <a:r>
              <a:rPr lang="en-MY" dirty="0"/>
              <a:t> dan </a:t>
            </a:r>
            <a:r>
              <a:rPr lang="en-MY" dirty="0" err="1"/>
              <a:t>meneroka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dikongsikan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kelas</a:t>
            </a:r>
            <a:r>
              <a:rPr lang="en-MY" dirty="0"/>
              <a:t> </a:t>
            </a:r>
            <a:r>
              <a:rPr lang="en-MY" dirty="0" err="1"/>
              <a:t>bersama</a:t>
            </a:r>
            <a:r>
              <a:rPr lang="en-MY" dirty="0"/>
              <a:t> </a:t>
            </a:r>
            <a:r>
              <a:rPr lang="en-MY" dirty="0" err="1"/>
              <a:t>rakan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yang lain agar </a:t>
            </a:r>
            <a:r>
              <a:rPr lang="en-MY" dirty="0" err="1"/>
              <a:t>kefahaman</a:t>
            </a:r>
            <a:r>
              <a:rPr lang="en-MY" dirty="0"/>
              <a:t> dan </a:t>
            </a:r>
            <a:r>
              <a:rPr lang="en-MY" dirty="0" err="1"/>
              <a:t>penguasaan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mantap</a:t>
            </a:r>
            <a:r>
              <a:rPr lang="en-MY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241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penyampaian</a:t>
            </a:r>
            <a:r>
              <a:rPr lang="en-MY" dirty="0"/>
              <a:t> yang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  <a:br>
              <a:rPr lang="en-MY" dirty="0"/>
            </a:br>
            <a:br>
              <a:rPr lang="en-MY" dirty="0"/>
            </a:b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bergantung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kuliah</a:t>
            </a:r>
            <a:r>
              <a:rPr lang="en-MY" dirty="0"/>
              <a:t> </a:t>
            </a:r>
            <a:r>
              <a:rPr lang="en-MY" dirty="0" err="1"/>
              <a:t>semata-mata</a:t>
            </a:r>
            <a:r>
              <a:rPr lang="en-MY" dirty="0"/>
              <a:t>.  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membangunkan</a:t>
            </a:r>
            <a:r>
              <a:rPr lang="en-MY" dirty="0"/>
              <a:t> dan </a:t>
            </a:r>
            <a:r>
              <a:rPr lang="en-MY" dirty="0" err="1"/>
              <a:t>mengasah</a:t>
            </a:r>
            <a:r>
              <a:rPr lang="en-MY" dirty="0"/>
              <a:t> “self directed learning”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504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hasrat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budaya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yang </a:t>
            </a:r>
            <a:r>
              <a:rPr lang="en-MY" dirty="0" err="1"/>
              <a:t>saling</a:t>
            </a:r>
            <a:r>
              <a:rPr lang="en-MY" dirty="0"/>
              <a:t> </a:t>
            </a:r>
            <a:r>
              <a:rPr lang="en-MY" dirty="0" err="1"/>
              <a:t>menyantuni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lain agar </a:t>
            </a:r>
            <a:r>
              <a:rPr lang="en-MY" dirty="0" err="1"/>
              <a:t>beroleh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yang </a:t>
            </a:r>
            <a:r>
              <a:rPr lang="en-MY" dirty="0" err="1"/>
              <a:t>nyata</a:t>
            </a:r>
            <a:r>
              <a:rPr lang="en-MY" dirty="0"/>
              <a:t> (</a:t>
            </a:r>
            <a:r>
              <a:rPr lang="en-MY" dirty="0" err="1"/>
              <a:t>gred</a:t>
            </a:r>
            <a:r>
              <a:rPr lang="en-MY" dirty="0"/>
              <a:t> A, CGPA 4.0 </a:t>
            </a:r>
            <a:r>
              <a:rPr lang="en-MY" dirty="0" err="1"/>
              <a:t>dsbg</a:t>
            </a:r>
            <a:r>
              <a:rPr lang="en-MY" dirty="0"/>
              <a:t>) dan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nyata</a:t>
            </a:r>
            <a:r>
              <a:rPr lang="en-MY" dirty="0"/>
              <a:t> (</a:t>
            </a:r>
            <a:r>
              <a:rPr lang="en-MY" dirty="0" err="1"/>
              <a:t>ketinggian</a:t>
            </a:r>
            <a:r>
              <a:rPr lang="en-MY" dirty="0"/>
              <a:t> </a:t>
            </a:r>
            <a:r>
              <a:rPr lang="en-MY" dirty="0" err="1"/>
              <a:t>budi</a:t>
            </a:r>
            <a:r>
              <a:rPr lang="en-MY" dirty="0"/>
              <a:t> </a:t>
            </a:r>
            <a:r>
              <a:rPr lang="en-MY" dirty="0" err="1"/>
              <a:t>pekerti</a:t>
            </a:r>
            <a:r>
              <a:rPr lang="en-MY" dirty="0"/>
              <a:t>, </a:t>
            </a:r>
            <a:r>
              <a:rPr lang="en-MY" dirty="0" err="1"/>
              <a:t>ketenangan</a:t>
            </a:r>
            <a:r>
              <a:rPr lang="en-MY" dirty="0"/>
              <a:t> </a:t>
            </a:r>
            <a:r>
              <a:rPr lang="en-MY" dirty="0" err="1"/>
              <a:t>hati</a:t>
            </a:r>
            <a:r>
              <a:rPr lang="en-MY" dirty="0"/>
              <a:t>, dan </a:t>
            </a:r>
            <a:r>
              <a:rPr lang="en-MY" dirty="0" err="1"/>
              <a:t>kelancaran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).  </a:t>
            </a:r>
          </a:p>
          <a:p>
            <a:endParaRPr lang="en-MY" dirty="0"/>
          </a:p>
          <a:p>
            <a:r>
              <a:rPr lang="en-MY" dirty="0"/>
              <a:t>4 </a:t>
            </a:r>
            <a:r>
              <a:rPr lang="en-MY" dirty="0" err="1"/>
              <a:t>pihak</a:t>
            </a:r>
            <a:r>
              <a:rPr lang="en-MY" dirty="0"/>
              <a:t> yang </a:t>
            </a:r>
            <a:r>
              <a:rPr lang="en-MY" dirty="0" err="1"/>
              <a:t>berkait</a:t>
            </a:r>
            <a:r>
              <a:rPr lang="en-MY" dirty="0"/>
              <a:t> </a:t>
            </a:r>
            <a:r>
              <a:rPr lang="en-MY" dirty="0" err="1"/>
              <a:t>rapat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urusan</a:t>
            </a:r>
            <a:r>
              <a:rPr lang="en-MY" dirty="0"/>
              <a:t> </a:t>
            </a:r>
            <a:r>
              <a:rPr lang="en-MY" dirty="0" err="1"/>
              <a:t>menuntut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agar </a:t>
            </a:r>
            <a:r>
              <a:rPr lang="en-MY" dirty="0" err="1"/>
              <a:t>beroleh</a:t>
            </a:r>
            <a:r>
              <a:rPr lang="en-MY" dirty="0"/>
              <a:t> </a:t>
            </a:r>
            <a:r>
              <a:rPr lang="en-MY" dirty="0" err="1"/>
              <a:t>kejayaan</a:t>
            </a:r>
            <a:r>
              <a:rPr lang="en-MY" dirty="0"/>
              <a:t> </a:t>
            </a:r>
            <a:r>
              <a:rPr lang="en-MY" dirty="0" err="1"/>
              <a:t>tersebut</a:t>
            </a:r>
            <a:r>
              <a:rPr lang="en-MY" dirty="0"/>
              <a:t> – Allah, </a:t>
            </a:r>
            <a:r>
              <a:rPr lang="en-MY" dirty="0" err="1"/>
              <a:t>diri</a:t>
            </a:r>
            <a:r>
              <a:rPr lang="en-MY" dirty="0"/>
              <a:t>, </a:t>
            </a:r>
            <a:r>
              <a:rPr lang="en-MY" dirty="0" err="1"/>
              <a:t>ilmu</a:t>
            </a:r>
            <a:r>
              <a:rPr lang="en-MY" dirty="0"/>
              <a:t> dan guru.  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mengingatkan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4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adab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. 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juga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menambah</a:t>
            </a:r>
            <a:r>
              <a:rPr lang="en-MY" dirty="0"/>
              <a:t> dos and don’ts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kelas</a:t>
            </a:r>
            <a:r>
              <a:rPr lang="en-MY" dirty="0"/>
              <a:t> masing-masing.  </a:t>
            </a:r>
            <a:r>
              <a:rPr lang="en-MY" dirty="0" err="1"/>
              <a:t>Contoh</a:t>
            </a:r>
            <a:r>
              <a:rPr lang="en-MY" dirty="0"/>
              <a:t>: (Cara dan masa </a:t>
            </a:r>
            <a:r>
              <a:rPr lang="en-MY" dirty="0" err="1"/>
              <a:t>berhubung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telegram / </a:t>
            </a:r>
            <a:r>
              <a:rPr lang="en-MY" dirty="0" err="1"/>
              <a:t>wasap</a:t>
            </a:r>
            <a:r>
              <a:rPr lang="en-MY" dirty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buka</a:t>
            </a:r>
            <a:r>
              <a:rPr lang="en-MY" dirty="0"/>
              <a:t> video </a:t>
            </a:r>
            <a:r>
              <a:rPr lang="en-MY" dirty="0" err="1"/>
              <a:t>semasa</a:t>
            </a:r>
            <a:r>
              <a:rPr lang="en-MY" dirty="0"/>
              <a:t> online pada 10 </a:t>
            </a:r>
            <a:r>
              <a:rPr lang="en-MY" dirty="0" err="1"/>
              <a:t>minit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, </a:t>
            </a:r>
            <a:r>
              <a:rPr lang="en-MY" dirty="0" err="1"/>
              <a:t>menjawab</a:t>
            </a:r>
            <a:r>
              <a:rPr lang="en-MY" dirty="0"/>
              <a:t> dan 10 </a:t>
            </a:r>
            <a:r>
              <a:rPr lang="en-MY" dirty="0" err="1"/>
              <a:t>minit</a:t>
            </a:r>
            <a:r>
              <a:rPr lang="en-MY" dirty="0"/>
              <a:t> </a:t>
            </a:r>
            <a:r>
              <a:rPr lang="en-MY" dirty="0" err="1"/>
              <a:t>terakhir</a:t>
            </a:r>
            <a:r>
              <a:rPr lang="en-MY" dirty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hadir</a:t>
            </a:r>
            <a:r>
              <a:rPr lang="en-MY" dirty="0"/>
              <a:t> dan </a:t>
            </a:r>
            <a:r>
              <a:rPr lang="en-MY" dirty="0" err="1"/>
              <a:t>menghantar</a:t>
            </a:r>
            <a:r>
              <a:rPr lang="en-MY" dirty="0"/>
              <a:t> </a:t>
            </a:r>
            <a:r>
              <a:rPr lang="en-MY" dirty="0" err="1"/>
              <a:t>tugasan</a:t>
            </a:r>
            <a:r>
              <a:rPr lang="en-MY" dirty="0"/>
              <a:t> pada masa yang </a:t>
            </a:r>
            <a:r>
              <a:rPr lang="en-MY" dirty="0" err="1"/>
              <a:t>ditetapkan</a:t>
            </a:r>
            <a:r>
              <a:rPr lang="en-MY" dirty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menjaga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berkomunikasi</a:t>
            </a:r>
            <a:r>
              <a:rPr lang="en-MY" dirty="0"/>
              <a:t>,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berbincang</a:t>
            </a:r>
            <a:r>
              <a:rPr lang="en-MY" dirty="0"/>
              <a:t> dan </a:t>
            </a:r>
            <a:r>
              <a:rPr lang="en-MY" dirty="0" err="1"/>
              <a:t>berunding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pensyarah</a:t>
            </a:r>
            <a:r>
              <a:rPr lang="en-MY" dirty="0"/>
              <a:t> dan </a:t>
            </a:r>
            <a:r>
              <a:rPr lang="en-MY" dirty="0" err="1"/>
              <a:t>rakan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sebagainya</a:t>
            </a:r>
            <a:r>
              <a:rPr lang="en-MY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223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Pensyarah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Cth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Jurutera yang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beradab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beradab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Usahawan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beradab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GB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200" dirty="0" err="1">
                <a:solidFill>
                  <a:srgbClr val="FF0000"/>
                </a:solidFill>
              </a:rPr>
              <a:t>Pensyarah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berkongsikan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dengan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pelajar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tentang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kepentingan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mengenali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diri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dari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aspek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tahap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ilmu</a:t>
            </a:r>
            <a:r>
              <a:rPr lang="en-MY" sz="1200" dirty="0">
                <a:solidFill>
                  <a:srgbClr val="FF0000"/>
                </a:solidFill>
              </a:rPr>
              <a:t>, </a:t>
            </a:r>
            <a:r>
              <a:rPr lang="en-MY" sz="1200" dirty="0" err="1">
                <a:solidFill>
                  <a:srgbClr val="FF0000"/>
                </a:solidFill>
              </a:rPr>
              <a:t>kemahiran</a:t>
            </a:r>
            <a:r>
              <a:rPr lang="en-MY" sz="1200" dirty="0">
                <a:solidFill>
                  <a:srgbClr val="FF0000"/>
                </a:solidFill>
              </a:rPr>
              <a:t> dan </a:t>
            </a:r>
            <a:r>
              <a:rPr lang="en-MY" sz="1200" dirty="0" err="1">
                <a:solidFill>
                  <a:srgbClr val="FF0000"/>
                </a:solidFill>
              </a:rPr>
              <a:t>sikap</a:t>
            </a:r>
            <a:r>
              <a:rPr lang="en-MY" sz="1200" dirty="0">
                <a:solidFill>
                  <a:srgbClr val="FF0000"/>
                </a:solidFill>
              </a:rPr>
              <a:t> (Knowledge/Skill/Attitude) </a:t>
            </a:r>
            <a:r>
              <a:rPr lang="en-MY" sz="1200" dirty="0" err="1">
                <a:solidFill>
                  <a:srgbClr val="FF0000"/>
                </a:solidFill>
              </a:rPr>
              <a:t>sekarang</a:t>
            </a:r>
            <a:r>
              <a:rPr lang="en-MY" sz="1200" dirty="0">
                <a:solidFill>
                  <a:srgbClr val="FF0000"/>
                </a:solidFill>
              </a:rPr>
              <a:t> dan </a:t>
            </a:r>
            <a:r>
              <a:rPr lang="en-MY" sz="1200" dirty="0" err="1">
                <a:solidFill>
                  <a:srgbClr val="FF0000"/>
                </a:solidFill>
              </a:rPr>
              <a:t>tahap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ilmu</a:t>
            </a:r>
            <a:r>
              <a:rPr lang="en-MY" sz="1200" dirty="0">
                <a:solidFill>
                  <a:srgbClr val="FF0000"/>
                </a:solidFill>
              </a:rPr>
              <a:t>, </a:t>
            </a:r>
            <a:r>
              <a:rPr lang="en-MY" sz="1200" dirty="0" err="1">
                <a:solidFill>
                  <a:srgbClr val="FF0000"/>
                </a:solidFill>
              </a:rPr>
              <a:t>kemahiran</a:t>
            </a:r>
            <a:r>
              <a:rPr lang="en-MY" sz="1200" dirty="0">
                <a:solidFill>
                  <a:srgbClr val="FF0000"/>
                </a:solidFill>
              </a:rPr>
              <a:t> dan </a:t>
            </a:r>
            <a:r>
              <a:rPr lang="en-MY" sz="1200" dirty="0" err="1">
                <a:solidFill>
                  <a:srgbClr val="FF0000"/>
                </a:solidFill>
              </a:rPr>
              <a:t>sikap</a:t>
            </a:r>
            <a:r>
              <a:rPr lang="en-MY" sz="1200" dirty="0">
                <a:solidFill>
                  <a:srgbClr val="FF0000"/>
                </a:solidFill>
              </a:rPr>
              <a:t> (Knowledge/Skill/Attitude) yang </a:t>
            </a:r>
            <a:r>
              <a:rPr lang="en-MY" sz="1200" dirty="0" err="1">
                <a:solidFill>
                  <a:srgbClr val="FF0000"/>
                </a:solidFill>
              </a:rPr>
              <a:t>ingin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dicapai</a:t>
            </a:r>
            <a:r>
              <a:rPr lang="en-MY" sz="1200" dirty="0">
                <a:solidFill>
                  <a:srgbClr val="FF0000"/>
                </a:solidFill>
              </a:rPr>
              <a:t>. </a:t>
            </a:r>
          </a:p>
          <a:p>
            <a:endParaRPr lang="en-MY" sz="1200" dirty="0">
              <a:solidFill>
                <a:srgbClr val="FF0000"/>
              </a:solidFill>
            </a:endParaRPr>
          </a:p>
          <a:p>
            <a:r>
              <a:rPr lang="en-MY" sz="1200" dirty="0" err="1">
                <a:solidFill>
                  <a:srgbClr val="FF0000"/>
                </a:solidFill>
              </a:rPr>
              <a:t>Pensyarah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menjelaskan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peranan</a:t>
            </a:r>
            <a:r>
              <a:rPr lang="en-MY" sz="1200" dirty="0">
                <a:solidFill>
                  <a:srgbClr val="FF0000"/>
                </a:solidFill>
              </a:rPr>
              <a:t> dan </a:t>
            </a:r>
            <a:r>
              <a:rPr lang="en-MY" sz="1200" dirty="0" err="1">
                <a:solidFill>
                  <a:srgbClr val="FF0000"/>
                </a:solidFill>
              </a:rPr>
              <a:t>tindakan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pelajar</a:t>
            </a:r>
            <a:r>
              <a:rPr lang="en-MY" sz="1200" dirty="0">
                <a:solidFill>
                  <a:srgbClr val="FF0000"/>
                </a:solidFill>
              </a:rPr>
              <a:t>  </a:t>
            </a:r>
            <a:r>
              <a:rPr lang="en-MY" sz="1200" dirty="0" err="1">
                <a:solidFill>
                  <a:srgbClr val="FF0000"/>
                </a:solidFill>
              </a:rPr>
              <a:t>untuk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memenuhi</a:t>
            </a:r>
            <a:r>
              <a:rPr lang="en-MY" sz="1200" dirty="0">
                <a:solidFill>
                  <a:srgbClr val="FF0000"/>
                </a:solidFill>
              </a:rPr>
              <a:t> gap (knowledge/Skills/Attitude) </a:t>
            </a:r>
            <a:r>
              <a:rPr lang="en-MY" sz="1200" dirty="0" err="1">
                <a:solidFill>
                  <a:srgbClr val="FF0000"/>
                </a:solidFill>
              </a:rPr>
              <a:t>tersebut</a:t>
            </a:r>
            <a:r>
              <a:rPr lang="en-MY" sz="1200" dirty="0">
                <a:solidFill>
                  <a:srgbClr val="FF0000"/>
                </a:solidFill>
              </a:rPr>
              <a:t>.</a:t>
            </a:r>
          </a:p>
          <a:p>
            <a:r>
              <a:rPr lang="en-MY" sz="1200" dirty="0" err="1">
                <a:solidFill>
                  <a:srgbClr val="FF0000"/>
                </a:solidFill>
              </a:rPr>
              <a:t>Pensyarah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memberi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inspirasi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kepada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pelajar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tentang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persediaan</a:t>
            </a:r>
            <a:r>
              <a:rPr lang="en-MY" sz="1200" dirty="0">
                <a:solidFill>
                  <a:srgbClr val="FF0000"/>
                </a:solidFill>
              </a:rPr>
              <a:t> yang </a:t>
            </a:r>
            <a:r>
              <a:rPr lang="en-MY" sz="1200" dirty="0" err="1">
                <a:solidFill>
                  <a:srgbClr val="FF0000"/>
                </a:solidFill>
              </a:rPr>
              <a:t>diperlukan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untuk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berperanan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sebaiknya</a:t>
            </a:r>
            <a:r>
              <a:rPr lang="en-MY" sz="1200" dirty="0">
                <a:solidFill>
                  <a:srgbClr val="FF0000"/>
                </a:solidFill>
              </a:rPr>
              <a:t> </a:t>
            </a:r>
            <a:r>
              <a:rPr lang="en-MY" sz="1200" dirty="0" err="1">
                <a:solidFill>
                  <a:srgbClr val="FF0000"/>
                </a:solidFill>
              </a:rPr>
              <a:t>dalam</a:t>
            </a:r>
            <a:r>
              <a:rPr lang="en-MY" sz="1200" dirty="0">
                <a:solidFill>
                  <a:srgbClr val="FF0000"/>
                </a:solidFill>
              </a:rPr>
              <a:t> dunia </a:t>
            </a:r>
            <a:r>
              <a:rPr lang="en-MY" sz="1200" dirty="0" err="1">
                <a:solidFill>
                  <a:srgbClr val="FF0000"/>
                </a:solidFill>
              </a:rPr>
              <a:t>sebenar</a:t>
            </a:r>
            <a:r>
              <a:rPr lang="en-MY" sz="1200" dirty="0">
                <a:solidFill>
                  <a:srgbClr val="FF0000"/>
                </a:solidFill>
              </a:rPr>
              <a:t> (How to survive in real world with  moral upright and noble values)</a:t>
            </a:r>
          </a:p>
          <a:p>
            <a:endParaRPr lang="en-MY" sz="1200" dirty="0">
              <a:solidFill>
                <a:srgbClr val="FF0000"/>
              </a:solidFill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469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MY" dirty="0"/>
              <a:t>Setelah </a:t>
            </a:r>
            <a:r>
              <a:rPr lang="en-MY" dirty="0" err="1"/>
              <a:t>tamat</a:t>
            </a:r>
            <a:r>
              <a:rPr lang="en-MY" dirty="0"/>
              <a:t> </a:t>
            </a:r>
            <a:r>
              <a:rPr lang="en-MY" dirty="0" err="1"/>
              <a:t>taklimat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pensyarah</a:t>
            </a:r>
            <a:r>
              <a:rPr lang="en-MY" dirty="0"/>
              <a:t>,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wujudkan</a:t>
            </a:r>
            <a:r>
              <a:rPr lang="en-MY" dirty="0"/>
              <a:t> </a:t>
            </a:r>
            <a:r>
              <a:rPr lang="en-MY" dirty="0" err="1"/>
              <a:t>interaksi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MY" dirty="0"/>
              <a:t>Bina </a:t>
            </a:r>
            <a:r>
              <a:rPr lang="en-MY" dirty="0" err="1"/>
              <a:t>hubungan</a:t>
            </a:r>
            <a:r>
              <a:rPr lang="en-MY" dirty="0"/>
              <a:t> dan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mengenali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MY" dirty="0" err="1"/>
              <a:t>Analisis</a:t>
            </a:r>
            <a:r>
              <a:rPr lang="en-MY" dirty="0"/>
              <a:t> </a:t>
            </a:r>
            <a:r>
              <a:rPr lang="en-MY" dirty="0" err="1"/>
              <a:t>keperluan</a:t>
            </a:r>
            <a:r>
              <a:rPr lang="en-MY" dirty="0"/>
              <a:t>, </a:t>
            </a:r>
            <a:r>
              <a:rPr lang="en-MY" dirty="0" err="1"/>
              <a:t>minat</a:t>
            </a:r>
            <a:r>
              <a:rPr lang="en-MY" dirty="0"/>
              <a:t>, </a:t>
            </a:r>
            <a:r>
              <a:rPr lang="en-MY" dirty="0" err="1"/>
              <a:t>kecenderungan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MY" dirty="0"/>
              <a:t>Ambil </a:t>
            </a:r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mengetahui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sekadar</a:t>
            </a:r>
            <a:r>
              <a:rPr lang="en-MY" dirty="0"/>
              <a:t> </a:t>
            </a:r>
            <a:r>
              <a:rPr lang="en-MY" dirty="0" err="1"/>
              <a:t>nama</a:t>
            </a:r>
            <a:r>
              <a:rPr lang="en-MY" dirty="0"/>
              <a:t> dan negeri </a:t>
            </a:r>
            <a:r>
              <a:rPr lang="en-MY" dirty="0" err="1"/>
              <a:t>asal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MY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MY" dirty="0"/>
              <a:t>Antara </a:t>
            </a:r>
            <a:r>
              <a:rPr lang="en-MY" dirty="0" err="1"/>
              <a:t>kaedah</a:t>
            </a:r>
            <a:r>
              <a:rPr lang="en-MY" dirty="0"/>
              <a:t>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dilakukan</a:t>
            </a:r>
            <a:r>
              <a:rPr lang="en-MY" dirty="0"/>
              <a:t>:</a:t>
            </a:r>
            <a:br>
              <a:rPr lang="en-MY" dirty="0"/>
            </a:br>
            <a:r>
              <a:rPr lang="en-MY" dirty="0"/>
              <a:t>- </a:t>
            </a:r>
            <a:r>
              <a:rPr lang="en-MY" dirty="0" err="1"/>
              <a:t>borang</a:t>
            </a:r>
            <a:r>
              <a:rPr lang="en-MY" dirty="0"/>
              <a:t> profiling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pPr marL="171450" indent="-171450" algn="l">
              <a:buFontTx/>
              <a:buChar char="-"/>
            </a:pPr>
            <a:r>
              <a:rPr lang="en-MY" dirty="0" err="1"/>
              <a:t>Tanyakan</a:t>
            </a:r>
            <a:r>
              <a:rPr lang="en-MY" dirty="0"/>
              <a:t> </a:t>
            </a:r>
            <a:r>
              <a:rPr lang="en-MY" dirty="0" err="1"/>
              <a:t>motivasi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semester </a:t>
            </a:r>
            <a:r>
              <a:rPr lang="en-MY" dirty="0" err="1"/>
              <a:t>semasa</a:t>
            </a:r>
            <a:br>
              <a:rPr lang="en-MY" dirty="0"/>
            </a:br>
            <a:r>
              <a:rPr lang="en-MY" dirty="0"/>
              <a:t>- Reflection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semester </a:t>
            </a:r>
            <a:r>
              <a:rPr lang="en-MY" dirty="0" err="1"/>
              <a:t>lepas</a:t>
            </a:r>
            <a:r>
              <a:rPr lang="en-MY" dirty="0"/>
              <a:t>.</a:t>
            </a:r>
          </a:p>
          <a:p>
            <a:pPr marL="171450" indent="-171450" algn="l">
              <a:buFontTx/>
              <a:buChar char="-"/>
            </a:pPr>
            <a:r>
              <a:rPr lang="en-MY" dirty="0" err="1"/>
              <a:t>Tanyakan</a:t>
            </a:r>
            <a:r>
              <a:rPr lang="en-MY" dirty="0"/>
              <a:t> </a:t>
            </a:r>
            <a:r>
              <a:rPr lang="en-MY" dirty="0" err="1"/>
              <a:t>kejayaan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pada semester </a:t>
            </a:r>
            <a:r>
              <a:rPr lang="en-MY" dirty="0" err="1"/>
              <a:t>lepas</a:t>
            </a:r>
            <a:r>
              <a:rPr lang="en-MY" dirty="0"/>
              <a:t> dan target pada semester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(</a:t>
            </a:r>
            <a:r>
              <a:rPr lang="en-MY" dirty="0" err="1"/>
              <a:t>pengajian</a:t>
            </a:r>
            <a:r>
              <a:rPr lang="en-MY" dirty="0"/>
              <a:t>, </a:t>
            </a:r>
            <a:r>
              <a:rPr lang="en-MY" dirty="0" err="1"/>
              <a:t>kehidupan</a:t>
            </a:r>
            <a:r>
              <a:rPr lang="en-MY" dirty="0"/>
              <a:t>,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diri</a:t>
            </a:r>
            <a:r>
              <a:rPr lang="en-MY" dirty="0"/>
              <a:t> dan </a:t>
            </a:r>
            <a:r>
              <a:rPr lang="en-MY" dirty="0" err="1"/>
              <a:t>keluarga</a:t>
            </a:r>
            <a:r>
              <a:rPr lang="en-MY" dirty="0"/>
              <a:t>, </a:t>
            </a:r>
            <a:r>
              <a:rPr lang="en-MY" dirty="0" err="1"/>
              <a:t>sikap</a:t>
            </a:r>
            <a:r>
              <a:rPr lang="en-MY" dirty="0"/>
              <a:t> dan </a:t>
            </a:r>
            <a:r>
              <a:rPr lang="en-MY" dirty="0" err="1"/>
              <a:t>kemahiran</a:t>
            </a:r>
            <a:r>
              <a:rPr lang="en-MY" dirty="0"/>
              <a:t> yang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dibina</a:t>
            </a:r>
            <a:r>
              <a:rPr lang="en-MY" dirty="0"/>
              <a:t>)</a:t>
            </a:r>
          </a:p>
          <a:p>
            <a:pPr marL="171450" indent="-171450" algn="l">
              <a:buFontTx/>
              <a:buChar char="-"/>
            </a:pP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minta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isi</a:t>
            </a:r>
            <a:r>
              <a:rPr lang="en-MY" dirty="0"/>
              <a:t> google form,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minta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buat video </a:t>
            </a:r>
            <a:r>
              <a:rPr lang="en-MY" dirty="0" err="1"/>
              <a:t>pengenalan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. </a:t>
            </a:r>
          </a:p>
          <a:p>
            <a:pPr marL="171450" indent="-171450" algn="l">
              <a:buFontTx/>
              <a:buChar char="-"/>
            </a:pPr>
            <a:r>
              <a:rPr lang="en-MY" dirty="0" err="1"/>
              <a:t>Tinggalkan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kata-kata yang </a:t>
            </a:r>
            <a:r>
              <a:rPr lang="en-MY" dirty="0" err="1"/>
              <a:t>baik</a:t>
            </a:r>
            <a:r>
              <a:rPr lang="en-MY" dirty="0"/>
              <a:t>,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semangat</a:t>
            </a:r>
            <a:r>
              <a:rPr lang="en-MY" dirty="0"/>
              <a:t> dan </a:t>
            </a:r>
            <a:r>
              <a:rPr lang="en-MY" dirty="0" err="1"/>
              <a:t>inspirasi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tamatkan</a:t>
            </a:r>
            <a:r>
              <a:rPr lang="en-MY" dirty="0"/>
              <a:t> </a:t>
            </a:r>
            <a:r>
              <a:rPr lang="en-MY" dirty="0" err="1"/>
              <a:t>sesi</a:t>
            </a:r>
            <a:r>
              <a:rPr lang="en-MY" dirty="0"/>
              <a:t>. </a:t>
            </a:r>
            <a:br>
              <a:rPr lang="en-MY" dirty="0"/>
            </a:br>
            <a:br>
              <a:rPr lang="en-MY" dirty="0"/>
            </a:br>
            <a:r>
              <a:rPr lang="en-MY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197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Impact Educational Practices (HIEPS), SULAM (</a:t>
            </a:r>
            <a:r>
              <a:rPr lang="en-US" dirty="0" err="1"/>
              <a:t>Sinergi</a:t>
            </a:r>
            <a:r>
              <a:rPr lang="en-US" dirty="0"/>
              <a:t> Service Learning University for Society .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Eko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Warisan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Pelancongan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Pulau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Tanjung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Surat, Kota Tinggi, </a:t>
            </a:r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Pengurusan Kesihatan Ikan Siakap oleh pelajar Fakulti Perubatan Veterinar, UMP,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Pemerkasaan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Solok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MY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Sengkuang</a:t>
            </a:r>
            <a:r>
              <a:rPr lang="en-MY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20334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AF6-7489-4F2E-BA14-6E3EDCEA9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62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Matlamat</a:t>
            </a:r>
            <a:r>
              <a:rPr lang="en-MY" dirty="0"/>
              <a:t> </a:t>
            </a:r>
            <a:r>
              <a:rPr lang="en-MY" dirty="0" err="1"/>
              <a:t>minggu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:</a:t>
            </a:r>
            <a:br>
              <a:rPr lang="en-MY" dirty="0"/>
            </a:b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diri</a:t>
            </a:r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dan </a:t>
            </a:r>
            <a:r>
              <a:rPr lang="en-MY" dirty="0" err="1"/>
              <a:t>kepentingan</a:t>
            </a:r>
            <a:r>
              <a:rPr lang="en-MY" dirty="0"/>
              <a:t> </a:t>
            </a:r>
            <a:r>
              <a:rPr lang="en-MY" dirty="0" err="1"/>
              <a:t>kod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pengajian</a:t>
            </a:r>
            <a:r>
              <a:rPr lang="en-MY" dirty="0"/>
              <a:t> dan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</a:t>
            </a:r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awal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mengenali</a:t>
            </a:r>
            <a:r>
              <a:rPr lang="en-MY" dirty="0"/>
              <a:t> dan </a:t>
            </a:r>
            <a:r>
              <a:rPr lang="en-MY" dirty="0" err="1"/>
              <a:t>menganalisis</a:t>
            </a:r>
            <a:r>
              <a:rPr lang="en-MY" dirty="0"/>
              <a:t>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dan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mind setting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i="1" dirty="0"/>
              <a:t>purpose</a:t>
            </a:r>
            <a:r>
              <a:rPr lang="en-MY" dirty="0"/>
              <a:t> dan </a:t>
            </a:r>
            <a:r>
              <a:rPr lang="en-MY" i="1" dirty="0"/>
              <a:t>roles</a:t>
            </a:r>
            <a:r>
              <a:rPr lang="en-MY" dirty="0"/>
              <a:t> masing-masing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</a:t>
            </a:r>
            <a:r>
              <a:rPr lang="en-MY" dirty="0" err="1"/>
              <a:t>kod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. 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896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dan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terlebih</a:t>
            </a:r>
            <a:r>
              <a:rPr lang="en-MY" dirty="0"/>
              <a:t> </a:t>
            </a:r>
            <a:r>
              <a:rPr lang="en-MY" dirty="0" err="1"/>
              <a:t>dahulu</a:t>
            </a:r>
            <a:r>
              <a:rPr lang="en-MY" dirty="0"/>
              <a:t>. </a:t>
            </a:r>
          </a:p>
          <a:p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dilakukan</a:t>
            </a:r>
            <a:r>
              <a:rPr lang="en-MY" dirty="0"/>
              <a:t> di </a:t>
            </a:r>
            <a:r>
              <a:rPr lang="en-MY" dirty="0" err="1"/>
              <a:t>hujung</a:t>
            </a:r>
            <a:r>
              <a:rPr lang="en-MY" dirty="0"/>
              <a:t> </a:t>
            </a:r>
            <a:r>
              <a:rPr lang="en-MY" dirty="0" err="1"/>
              <a:t>taklimat</a:t>
            </a:r>
            <a:r>
              <a:rPr lang="en-MY" dirty="0"/>
              <a:t>.  </a:t>
            </a:r>
          </a:p>
          <a:p>
            <a:r>
              <a:rPr lang="en-MY" dirty="0" err="1"/>
              <a:t>Fokus</a:t>
            </a:r>
            <a:r>
              <a:rPr lang="en-MY" dirty="0"/>
              <a:t> </a:t>
            </a:r>
            <a:r>
              <a:rPr lang="en-MY" dirty="0" err="1"/>
              <a:t>minggu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yang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 </a:t>
            </a:r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yang </a:t>
            </a:r>
            <a:r>
              <a:rPr lang="en-MY" dirty="0" err="1"/>
              <a:t>bersesuaian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mengenali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seorang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507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menerangkan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falsafah</a:t>
            </a:r>
            <a:r>
              <a:rPr lang="en-MY" dirty="0"/>
              <a:t> dan </a:t>
            </a:r>
            <a:r>
              <a:rPr lang="en-MY" dirty="0" err="1"/>
              <a:t>objektif</a:t>
            </a:r>
            <a:r>
              <a:rPr lang="en-MY" dirty="0"/>
              <a:t> </a:t>
            </a:r>
            <a:r>
              <a:rPr lang="en-MY" dirty="0" err="1"/>
              <a:t>pendidikan</a:t>
            </a:r>
            <a:r>
              <a:rPr lang="en-MY" dirty="0"/>
              <a:t> di UiTM.</a:t>
            </a:r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menerangkan</a:t>
            </a:r>
            <a:r>
              <a:rPr lang="en-MY" dirty="0"/>
              <a:t> </a:t>
            </a:r>
            <a:r>
              <a:rPr lang="en-MY" dirty="0" err="1"/>
              <a:t>ciri-ciri</a:t>
            </a:r>
            <a:r>
              <a:rPr lang="en-MY" dirty="0"/>
              <a:t> </a:t>
            </a:r>
            <a:r>
              <a:rPr lang="en-MY" dirty="0" err="1"/>
              <a:t>graduan</a:t>
            </a:r>
            <a:r>
              <a:rPr lang="en-MY" dirty="0"/>
              <a:t> yang UiTM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lahirkan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:</a:t>
            </a:r>
          </a:p>
          <a:p>
            <a:endParaRPr lang="en-MY" dirty="0"/>
          </a:p>
          <a:p>
            <a:r>
              <a:rPr lang="en-MY" dirty="0"/>
              <a:t>I)  </a:t>
            </a:r>
            <a:r>
              <a:rPr lang="en-MY" dirty="0" err="1"/>
              <a:t>Graduan</a:t>
            </a:r>
            <a:r>
              <a:rPr lang="en-MY" dirty="0"/>
              <a:t> yang </a:t>
            </a:r>
            <a:r>
              <a:rPr lang="en-MY" dirty="0" err="1"/>
              <a:t>kompeten</a:t>
            </a:r>
            <a:r>
              <a:rPr lang="en-MY" dirty="0"/>
              <a:t> (</a:t>
            </a:r>
            <a:r>
              <a:rPr lang="en-MY" dirty="0" err="1"/>
              <a:t>memiliki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, </a:t>
            </a:r>
            <a:r>
              <a:rPr lang="en-MY" dirty="0" err="1"/>
              <a:t>kemahiran</a:t>
            </a:r>
            <a:r>
              <a:rPr lang="en-MY" dirty="0"/>
              <a:t> dan </a:t>
            </a:r>
            <a:r>
              <a:rPr lang="en-MY" dirty="0" err="1"/>
              <a:t>sikap</a:t>
            </a:r>
            <a:r>
              <a:rPr lang="en-MY" dirty="0"/>
              <a:t> @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yang </a:t>
            </a:r>
            <a:r>
              <a:rPr lang="en-MY" dirty="0" err="1"/>
              <a:t>mulia</a:t>
            </a:r>
            <a:r>
              <a:rPr lang="en-MY" dirty="0"/>
              <a:t>)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berfungsi</a:t>
            </a:r>
            <a:r>
              <a:rPr lang="en-MY" dirty="0"/>
              <a:t> </a:t>
            </a:r>
            <a:r>
              <a:rPr lang="en-MY" dirty="0" err="1"/>
              <a:t>menyebarkan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masing-masing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sebaiknya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keluarga</a:t>
            </a:r>
            <a:r>
              <a:rPr lang="en-MY" dirty="0"/>
              <a:t>, </a:t>
            </a:r>
            <a:r>
              <a:rPr lang="en-MY" dirty="0" err="1"/>
              <a:t>masyarakat</a:t>
            </a:r>
            <a:r>
              <a:rPr lang="en-MY" dirty="0"/>
              <a:t> dan negara.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705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membina</a:t>
            </a:r>
            <a:r>
              <a:rPr lang="en-MY" dirty="0"/>
              <a:t> mind set yang </a:t>
            </a:r>
            <a:r>
              <a:rPr lang="en-MY" dirty="0" err="1"/>
              <a:t>betul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TUJUAN BELAJAR / MENUNTUT ILMU di 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bertamadun</a:t>
            </a:r>
            <a:r>
              <a:rPr lang="en-MY" dirty="0"/>
              <a:t> yang </a:t>
            </a:r>
            <a:r>
              <a:rPr lang="en-MY" dirty="0" err="1"/>
              <a:t>sejahtera</a:t>
            </a:r>
            <a:r>
              <a:rPr lang="en-MY" dirty="0"/>
              <a:t>. </a:t>
            </a:r>
          </a:p>
          <a:p>
            <a:br>
              <a:rPr lang="en-MY" dirty="0"/>
            </a:b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kesedaran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b="1" dirty="0" err="1"/>
              <a:t>menganjak</a:t>
            </a:r>
            <a:r>
              <a:rPr lang="en-MY" b="1" dirty="0"/>
              <a:t> paradigm </a:t>
            </a:r>
            <a:r>
              <a:rPr lang="en-MY" b="1" dirty="0" err="1"/>
              <a:t>tujuan</a:t>
            </a:r>
            <a:r>
              <a:rPr lang="en-MY" b="1" dirty="0"/>
              <a:t> </a:t>
            </a:r>
            <a:r>
              <a:rPr lang="en-MY" b="1" dirty="0" err="1"/>
              <a:t>pembelajaran</a:t>
            </a:r>
            <a:r>
              <a:rPr lang="en-MY" b="1" dirty="0"/>
              <a:t> </a:t>
            </a:r>
            <a:r>
              <a:rPr lang="en-MY" dirty="0"/>
              <a:t>yang </a:t>
            </a:r>
            <a:r>
              <a:rPr lang="en-MY" dirty="0" err="1"/>
              <a:t>berteraskan</a:t>
            </a:r>
            <a:r>
              <a:rPr lang="en-MY" dirty="0"/>
              <a:t> </a:t>
            </a:r>
            <a:r>
              <a:rPr lang="en-MY" dirty="0" err="1"/>
              <a:t>Neoliberalisme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yang </a:t>
            </a:r>
            <a:r>
              <a:rPr lang="en-MY" dirty="0" err="1"/>
              <a:t>berteraskan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bertuhan</a:t>
            </a:r>
            <a:r>
              <a:rPr lang="en-MY" dirty="0"/>
              <a:t>.  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memasukkan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/ </a:t>
            </a:r>
            <a:r>
              <a:rPr lang="en-MY" dirty="0" err="1"/>
              <a:t>keberadaan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 di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bersaing</a:t>
            </a:r>
            <a:r>
              <a:rPr lang="en-MY" dirty="0"/>
              <a:t> / </a:t>
            </a:r>
            <a:r>
              <a:rPr lang="en-MY" dirty="0" err="1"/>
              <a:t>mendapatkan</a:t>
            </a:r>
            <a:r>
              <a:rPr lang="en-MY" dirty="0"/>
              <a:t> status / </a:t>
            </a:r>
            <a:r>
              <a:rPr lang="en-MY" dirty="0" err="1"/>
              <a:t>mendapat</a:t>
            </a:r>
            <a:r>
              <a:rPr lang="en-MY" dirty="0"/>
              <a:t> </a:t>
            </a:r>
            <a:r>
              <a:rPr lang="en-MY" dirty="0" err="1"/>
              <a:t>pekerjaan</a:t>
            </a:r>
            <a:r>
              <a:rPr lang="en-MY" dirty="0"/>
              <a:t> </a:t>
            </a:r>
            <a:r>
              <a:rPr lang="en-MY" dirty="0" err="1"/>
              <a:t>semata-mata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membangunkan</a:t>
            </a:r>
            <a:r>
              <a:rPr lang="en-MY" dirty="0"/>
              <a:t> </a:t>
            </a:r>
            <a:r>
              <a:rPr lang="en-MY" dirty="0" err="1"/>
              <a:t>potensi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holistik</a:t>
            </a:r>
            <a:r>
              <a:rPr lang="en-MY" dirty="0"/>
              <a:t>, </a:t>
            </a:r>
            <a:r>
              <a:rPr lang="en-MY" dirty="0" err="1"/>
              <a:t>mendapatkan</a:t>
            </a:r>
            <a:r>
              <a:rPr lang="en-MY" dirty="0"/>
              <a:t> hikmah @ wisdom agar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memaknai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berbakti</a:t>
            </a:r>
            <a:r>
              <a:rPr lang="en-MY" dirty="0"/>
              <a:t> dan </a:t>
            </a:r>
            <a:r>
              <a:rPr lang="en-MY" dirty="0" err="1"/>
              <a:t>menyebarkan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362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memperkenalkan</a:t>
            </a:r>
            <a:r>
              <a:rPr lang="en-MY" dirty="0"/>
              <a:t> UiTM 5.0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pelajar</a:t>
            </a:r>
            <a:r>
              <a:rPr lang="en-MY" dirty="0"/>
              <a:t>.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memaklumkan</a:t>
            </a:r>
            <a:r>
              <a:rPr lang="en-MY" dirty="0"/>
              <a:t> </a:t>
            </a:r>
            <a:r>
              <a:rPr lang="en-MY" dirty="0" err="1"/>
              <a:t>rekabentuk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corak</a:t>
            </a:r>
            <a:r>
              <a:rPr lang="en-MY" dirty="0"/>
              <a:t> </a:t>
            </a:r>
            <a:r>
              <a:rPr lang="en-MY" dirty="0" err="1"/>
              <a:t>pengajaran</a:t>
            </a:r>
            <a:r>
              <a:rPr lang="en-MY" dirty="0"/>
              <a:t> dan </a:t>
            </a:r>
            <a:r>
              <a:rPr lang="en-MY" dirty="0" err="1"/>
              <a:t>pembelajaran</a:t>
            </a:r>
            <a:r>
              <a:rPr lang="en-MY" dirty="0"/>
              <a:t> di UiTM </a:t>
            </a:r>
            <a:r>
              <a:rPr lang="en-MY" dirty="0" err="1"/>
              <a:t>berasaskan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model ADAB. </a:t>
            </a:r>
            <a:br>
              <a:rPr lang="en-MY" dirty="0"/>
            </a:br>
            <a:br>
              <a:rPr lang="en-MY" dirty="0"/>
            </a:br>
            <a:r>
              <a:rPr lang="en-MY" dirty="0"/>
              <a:t>A- Analyse</a:t>
            </a:r>
            <a:br>
              <a:rPr lang="en-MY" dirty="0"/>
            </a:br>
            <a:r>
              <a:rPr lang="en-MY" dirty="0"/>
              <a:t>D – Design &amp; Deliver</a:t>
            </a:r>
          </a:p>
          <a:p>
            <a:r>
              <a:rPr lang="en-MY" dirty="0"/>
              <a:t>A – Assess</a:t>
            </a:r>
            <a:br>
              <a:rPr lang="en-MY" dirty="0"/>
            </a:br>
            <a:r>
              <a:rPr lang="en-MY" dirty="0"/>
              <a:t>B – Built-in Belief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18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Education 5.0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selari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Rukun</a:t>
            </a:r>
            <a:r>
              <a:rPr lang="en-MY" dirty="0"/>
              <a:t> Negara (5 </a:t>
            </a:r>
            <a:r>
              <a:rPr lang="en-MY" dirty="0" err="1"/>
              <a:t>prinsip</a:t>
            </a:r>
            <a:r>
              <a:rPr lang="en-MY" dirty="0"/>
              <a:t>) , </a:t>
            </a:r>
            <a:r>
              <a:rPr lang="en-MY" dirty="0" err="1"/>
              <a:t>Falsafah</a:t>
            </a:r>
            <a:r>
              <a:rPr lang="en-MY" dirty="0"/>
              <a:t> Pendidikan </a:t>
            </a:r>
            <a:r>
              <a:rPr lang="en-MY" dirty="0" err="1"/>
              <a:t>Kebangsaan</a:t>
            </a:r>
            <a:r>
              <a:rPr lang="en-MY" dirty="0"/>
              <a:t> (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err="1"/>
              <a:t>seimbang</a:t>
            </a:r>
            <a:r>
              <a:rPr lang="en-MY" dirty="0"/>
              <a:t> dan </a:t>
            </a:r>
            <a:r>
              <a:rPr lang="en-MY" dirty="0" err="1"/>
              <a:t>sepadu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sudut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, </a:t>
            </a:r>
            <a:r>
              <a:rPr lang="en-MY" dirty="0" err="1"/>
              <a:t>rohani</a:t>
            </a:r>
            <a:r>
              <a:rPr lang="en-MY" dirty="0"/>
              <a:t>, </a:t>
            </a:r>
            <a:r>
              <a:rPr lang="en-MY" dirty="0" err="1"/>
              <a:t>emosi</a:t>
            </a:r>
            <a:r>
              <a:rPr lang="en-MY" dirty="0"/>
              <a:t> dan </a:t>
            </a:r>
            <a:r>
              <a:rPr lang="en-MY" dirty="0" err="1"/>
              <a:t>jasmani</a:t>
            </a:r>
            <a:r>
              <a:rPr lang="en-MY" dirty="0"/>
              <a:t> </a:t>
            </a:r>
            <a:r>
              <a:rPr lang="en-MY" dirty="0" err="1"/>
              <a:t>berteraskan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dan </a:t>
            </a:r>
            <a:r>
              <a:rPr lang="en-MY" dirty="0" err="1"/>
              <a:t>kepatuhan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) dan Pelan </a:t>
            </a:r>
            <a:r>
              <a:rPr lang="en-MY" dirty="0" err="1"/>
              <a:t>Pengajian</a:t>
            </a:r>
            <a:r>
              <a:rPr lang="en-MY" dirty="0"/>
              <a:t> Tinggi (2015-2025) (</a:t>
            </a:r>
            <a:r>
              <a:rPr lang="en-MY" dirty="0" err="1"/>
              <a:t>mahasiswa</a:t>
            </a:r>
            <a:r>
              <a:rPr lang="en-MY" dirty="0"/>
              <a:t> </a:t>
            </a:r>
            <a:r>
              <a:rPr lang="en-MY" dirty="0" err="1"/>
              <a:t>holistik</a:t>
            </a:r>
            <a:r>
              <a:rPr lang="en-MY" dirty="0"/>
              <a:t>).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MY" dirty="0"/>
              <a:t>Education 5.0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memanfaatkan</a:t>
            </a:r>
            <a:r>
              <a:rPr lang="en-MY" dirty="0"/>
              <a:t> </a:t>
            </a:r>
            <a:r>
              <a:rPr lang="en-MY" dirty="0" err="1"/>
              <a:t>segala</a:t>
            </a:r>
            <a:r>
              <a:rPr lang="en-MY" dirty="0"/>
              <a:t>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alat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penggerak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mencapai</a:t>
            </a:r>
            <a:r>
              <a:rPr lang="en-MY" dirty="0"/>
              <a:t> </a:t>
            </a:r>
            <a:r>
              <a:rPr lang="en-MY" dirty="0" err="1"/>
              <a:t>matlamat</a:t>
            </a:r>
            <a:r>
              <a:rPr lang="en-MY" dirty="0"/>
              <a:t> </a:t>
            </a:r>
            <a:r>
              <a:rPr lang="en-MY" dirty="0" err="1"/>
              <a:t>akhir</a:t>
            </a:r>
            <a:r>
              <a:rPr lang="en-MY" dirty="0"/>
              <a:t> </a:t>
            </a:r>
            <a:r>
              <a:rPr lang="en-MY" dirty="0" err="1"/>
              <a:t>pendidikan</a:t>
            </a:r>
            <a:r>
              <a:rPr lang="en-MY" dirty="0"/>
              <a:t> (</a:t>
            </a:r>
            <a:r>
              <a:rPr lang="en-MY" dirty="0" err="1"/>
              <a:t>mahasiswa</a:t>
            </a:r>
            <a:r>
              <a:rPr lang="en-MY" dirty="0"/>
              <a:t> </a:t>
            </a:r>
            <a:r>
              <a:rPr lang="en-MY" dirty="0" err="1"/>
              <a:t>holistik</a:t>
            </a:r>
            <a:r>
              <a:rPr lang="en-MY" dirty="0"/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MY" dirty="0"/>
              <a:t>Education 5.0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pendekatan</a:t>
            </a:r>
            <a:r>
              <a:rPr lang="en-MY" dirty="0"/>
              <a:t> </a:t>
            </a:r>
            <a:r>
              <a:rPr lang="en-MY" dirty="0" err="1"/>
              <a:t>berteraskan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penekanan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dan </a:t>
            </a:r>
            <a:r>
              <a:rPr lang="en-MY" dirty="0" err="1"/>
              <a:t>adab</a:t>
            </a:r>
            <a:r>
              <a:rPr lang="en-MY" dirty="0"/>
              <a:t> pada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pensyarah</a:t>
            </a:r>
            <a:r>
              <a:rPr lang="en-MY" dirty="0"/>
              <a:t>,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staf</a:t>
            </a:r>
            <a:r>
              <a:rPr lang="en-MY" dirty="0"/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MY" dirty="0"/>
              <a:t>Amanah dan </a:t>
            </a:r>
            <a:r>
              <a:rPr lang="en-MY" dirty="0" err="1"/>
              <a:t>adab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,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keluarga</a:t>
            </a:r>
            <a:r>
              <a:rPr lang="en-MY" dirty="0"/>
              <a:t>,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sekeliling</a:t>
            </a:r>
            <a:r>
              <a:rPr lang="en-MY" dirty="0"/>
              <a:t> dan dunia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agar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bertamadun</a:t>
            </a:r>
            <a:r>
              <a:rPr lang="en-MY" dirty="0"/>
              <a:t> yang </a:t>
            </a:r>
            <a:r>
              <a:rPr lang="en-MY" dirty="0" err="1"/>
              <a:t>sejahtera</a:t>
            </a:r>
            <a:r>
              <a:rPr lang="en-MY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430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konsep</a:t>
            </a:r>
            <a:r>
              <a:rPr lang="en-MY" dirty="0"/>
              <a:t> </a:t>
            </a:r>
            <a:r>
              <a:rPr lang="en-MY" dirty="0" err="1"/>
              <a:t>Adab</a:t>
            </a:r>
            <a:r>
              <a:rPr lang="en-MY" dirty="0"/>
              <a:t> dan Amanah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pengajaran</a:t>
            </a:r>
            <a:r>
              <a:rPr lang="en-MY" dirty="0"/>
              <a:t> dan </a:t>
            </a:r>
            <a:r>
              <a:rPr lang="en-MY" dirty="0" err="1"/>
              <a:t>pembelajaran</a:t>
            </a:r>
            <a:r>
              <a:rPr lang="en-MY" dirty="0"/>
              <a:t>. </a:t>
            </a:r>
          </a:p>
          <a:p>
            <a:endParaRPr lang="en-MY" dirty="0"/>
          </a:p>
          <a:p>
            <a:pPr marL="228600" indent="-228600">
              <a:buAutoNum type="arabicPeriod"/>
            </a:pPr>
            <a:r>
              <a:rPr lang="en-MY" dirty="0" err="1"/>
              <a:t>Makna</a:t>
            </a:r>
            <a:r>
              <a:rPr lang="en-MY" dirty="0"/>
              <a:t> </a:t>
            </a:r>
            <a:r>
              <a:rPr lang="en-MY" dirty="0" err="1"/>
              <a:t>adab</a:t>
            </a:r>
            <a:r>
              <a:rPr lang="en-MY" dirty="0"/>
              <a:t> = </a:t>
            </a:r>
            <a:r>
              <a:rPr lang="en-MY" dirty="0" err="1"/>
              <a:t>pengetahuan</a:t>
            </a:r>
            <a:r>
              <a:rPr lang="en-MY" dirty="0"/>
              <a:t> dan </a:t>
            </a:r>
            <a:r>
              <a:rPr lang="en-MY" dirty="0" err="1"/>
              <a:t>tindakan</a:t>
            </a:r>
            <a:r>
              <a:rPr lang="en-MY" dirty="0"/>
              <a:t> yang </a:t>
            </a:r>
            <a:r>
              <a:rPr lang="en-MY" dirty="0" err="1"/>
              <a:t>benar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hubungannya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,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manusia</a:t>
            </a:r>
            <a:r>
              <a:rPr lang="en-MY" dirty="0"/>
              <a:t> dan </a:t>
            </a:r>
            <a:r>
              <a:rPr lang="en-MY" dirty="0" err="1"/>
              <a:t>alam</a:t>
            </a:r>
            <a:r>
              <a:rPr lang="en-MY" dirty="0"/>
              <a:t>.  </a:t>
            </a:r>
          </a:p>
          <a:p>
            <a:pPr marL="0" indent="0">
              <a:buNone/>
            </a:pPr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tahu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b="1" dirty="0" err="1"/>
              <a:t>diri</a:t>
            </a:r>
            <a:r>
              <a:rPr lang="en-MY" dirty="0"/>
              <a:t> dan </a:t>
            </a:r>
            <a:r>
              <a:rPr lang="en-MY" dirty="0" err="1"/>
              <a:t>apakah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b="0" dirty="0" err="1"/>
              <a:t>perlu</a:t>
            </a:r>
            <a:r>
              <a:rPr lang="en-MY" b="1" dirty="0"/>
              <a:t> </a:t>
            </a:r>
            <a:r>
              <a:rPr lang="en-MY" b="1" dirty="0" err="1"/>
              <a:t>lakukan</a:t>
            </a:r>
            <a:r>
              <a:rPr lang="en-MY" b="1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? –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diciptakan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penuh</a:t>
            </a:r>
            <a:r>
              <a:rPr lang="en-MY" dirty="0"/>
              <a:t> </a:t>
            </a:r>
            <a:r>
              <a:rPr lang="en-MY" dirty="0" err="1"/>
              <a:t>kemuliaan</a:t>
            </a:r>
            <a:r>
              <a:rPr lang="en-MY" dirty="0"/>
              <a:t> dan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potensi</a:t>
            </a:r>
            <a:r>
              <a:rPr lang="en-MY" dirty="0"/>
              <a:t> (khalifah).  Jadi,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menghargai</a:t>
            </a:r>
            <a:r>
              <a:rPr lang="en-MY" dirty="0"/>
              <a:t> </a:t>
            </a:r>
            <a:r>
              <a:rPr lang="en-MY" dirty="0" err="1"/>
              <a:t>kewujudan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 di dunia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berbuat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agar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jatuh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tahap</a:t>
            </a:r>
            <a:r>
              <a:rPr lang="en-MY" dirty="0"/>
              <a:t> yang </a:t>
            </a:r>
            <a:r>
              <a:rPr lang="en-MY" dirty="0" err="1"/>
              <a:t>hina</a:t>
            </a:r>
            <a:r>
              <a:rPr lang="en-MY" dirty="0"/>
              <a:t>. 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tahu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b="1" dirty="0" err="1"/>
              <a:t>Tuhan</a:t>
            </a:r>
            <a:r>
              <a:rPr lang="en-MY" dirty="0"/>
              <a:t> dan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lakukan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b="1" dirty="0" err="1"/>
              <a:t>Tuhan</a:t>
            </a:r>
            <a:r>
              <a:rPr lang="en-MY" dirty="0"/>
              <a:t>?  -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mencipta</a:t>
            </a:r>
            <a:r>
              <a:rPr lang="en-MY" dirty="0"/>
              <a:t> dan </a:t>
            </a:r>
            <a:r>
              <a:rPr lang="en-MY" dirty="0" err="1"/>
              <a:t>mentadbir</a:t>
            </a:r>
            <a:r>
              <a:rPr lang="en-MY" dirty="0"/>
              <a:t> urus </a:t>
            </a:r>
            <a:r>
              <a:rPr lang="en-MY" dirty="0" err="1"/>
              <a:t>dirinya</a:t>
            </a:r>
            <a:r>
              <a:rPr lang="en-MY" dirty="0"/>
              <a:t> dan </a:t>
            </a:r>
            <a:r>
              <a:rPr lang="en-MY" dirty="0" err="1"/>
              <a:t>seluruh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penuh</a:t>
            </a:r>
            <a:r>
              <a:rPr lang="en-MY" dirty="0"/>
              <a:t> </a:t>
            </a:r>
            <a:r>
              <a:rPr lang="en-MY" dirty="0" err="1"/>
              <a:t>kebijaksanaan</a:t>
            </a:r>
            <a:r>
              <a:rPr lang="en-MY" dirty="0"/>
              <a:t> (</a:t>
            </a:r>
            <a:r>
              <a:rPr lang="en-MY" dirty="0" err="1"/>
              <a:t>mengikut</a:t>
            </a:r>
            <a:r>
              <a:rPr lang="en-MY" dirty="0"/>
              <a:t> fitrah) dan </a:t>
            </a:r>
            <a:r>
              <a:rPr lang="en-MY" dirty="0" err="1"/>
              <a:t>kasih</a:t>
            </a:r>
            <a:r>
              <a:rPr lang="en-MY" dirty="0"/>
              <a:t> </a:t>
            </a:r>
            <a:r>
              <a:rPr lang="en-MY" dirty="0" err="1"/>
              <a:t>sayang</a:t>
            </a:r>
            <a:r>
              <a:rPr lang="en-MY" dirty="0"/>
              <a:t>, </a:t>
            </a:r>
            <a:r>
              <a:rPr lang="en-MY" dirty="0" err="1"/>
              <a:t>jadi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meyakini</a:t>
            </a:r>
            <a:r>
              <a:rPr lang="en-MY" dirty="0"/>
              <a:t> dan </a:t>
            </a:r>
            <a:r>
              <a:rPr lang="en-MY" dirty="0" err="1"/>
              <a:t>mentaati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yang </a:t>
            </a:r>
            <a:r>
              <a:rPr lang="en-MY" dirty="0" err="1"/>
              <a:t>menyuruh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berbuat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</a:t>
            </a:r>
            <a:r>
              <a:rPr lang="en-MY" dirty="0" err="1"/>
              <a:t>sesama</a:t>
            </a:r>
            <a:r>
              <a:rPr lang="en-MY" dirty="0"/>
              <a:t> </a:t>
            </a:r>
            <a:r>
              <a:rPr lang="en-MY" dirty="0" err="1"/>
              <a:t>makhluk</a:t>
            </a:r>
            <a:r>
              <a:rPr lang="en-MY" dirty="0"/>
              <a:t>.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tahu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b="1" dirty="0" err="1"/>
              <a:t>masyarakat</a:t>
            </a:r>
            <a:r>
              <a:rPr lang="en-MY" dirty="0"/>
              <a:t> dan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lakukan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b="1" dirty="0" err="1"/>
              <a:t>masyarakat</a:t>
            </a:r>
            <a:r>
              <a:rPr lang="en-MY" dirty="0"/>
              <a:t>?  - Masyarakat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saling</a:t>
            </a:r>
            <a:r>
              <a:rPr lang="en-MY" dirty="0"/>
              <a:t> </a:t>
            </a:r>
            <a:r>
              <a:rPr lang="en-MY" dirty="0" err="1"/>
              <a:t>melengkapi</a:t>
            </a:r>
            <a:r>
              <a:rPr lang="en-MY" dirty="0"/>
              <a:t> dan </a:t>
            </a:r>
            <a:r>
              <a:rPr lang="en-MY" dirty="0" err="1"/>
              <a:t>sama-sama</a:t>
            </a:r>
            <a:r>
              <a:rPr lang="en-MY" dirty="0"/>
              <a:t> </a:t>
            </a:r>
            <a:r>
              <a:rPr lang="en-MY" dirty="0" err="1"/>
              <a:t>bertanggungjawab</a:t>
            </a:r>
            <a:r>
              <a:rPr lang="en-MY" dirty="0"/>
              <a:t> (co-exist)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yang </a:t>
            </a:r>
            <a:r>
              <a:rPr lang="en-MY" dirty="0" err="1"/>
              <a:t>sejahtera</a:t>
            </a:r>
            <a:r>
              <a:rPr lang="en-MY" dirty="0"/>
              <a:t>, </a:t>
            </a:r>
            <a:r>
              <a:rPr lang="en-MY" dirty="0" err="1"/>
              <a:t>jadi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saling</a:t>
            </a:r>
            <a:r>
              <a:rPr lang="en-MY" dirty="0"/>
              <a:t> </a:t>
            </a:r>
            <a:r>
              <a:rPr lang="en-MY" dirty="0" err="1"/>
              <a:t>menghormati</a:t>
            </a:r>
            <a:r>
              <a:rPr lang="en-MY" dirty="0"/>
              <a:t>,  </a:t>
            </a:r>
            <a:r>
              <a:rPr lang="en-MY" dirty="0" err="1"/>
              <a:t>menyumbang</a:t>
            </a:r>
            <a:r>
              <a:rPr lang="en-MY" dirty="0"/>
              <a:t> </a:t>
            </a:r>
            <a:r>
              <a:rPr lang="en-MY" dirty="0" err="1"/>
              <a:t>manfaat</a:t>
            </a:r>
            <a:r>
              <a:rPr lang="en-MY" dirty="0"/>
              <a:t> dan </a:t>
            </a:r>
            <a:r>
              <a:rPr lang="en-MY" dirty="0" err="1"/>
              <a:t>berbuat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masyarakatnya</a:t>
            </a:r>
            <a:r>
              <a:rPr lang="en-MY" dirty="0"/>
              <a:t>.  </a:t>
            </a:r>
            <a:r>
              <a:rPr lang="en-MY" dirty="0" err="1"/>
              <a:t>Segala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buruk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tetap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 </a:t>
            </a:r>
            <a:r>
              <a:rPr lang="en-MY" dirty="0" err="1"/>
              <a:t>individu</a:t>
            </a:r>
            <a:r>
              <a:rPr lang="en-MY" dirty="0"/>
              <a:t>. </a:t>
            </a:r>
          </a:p>
          <a:p>
            <a:pPr marL="0" indent="0">
              <a:buNone/>
            </a:pPr>
            <a:endParaRPr lang="en-MY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tahu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b="1" dirty="0" err="1"/>
              <a:t>alam</a:t>
            </a:r>
            <a:r>
              <a:rPr lang="en-MY" dirty="0"/>
              <a:t> dan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b="1" dirty="0" err="1"/>
              <a:t>lakukan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b="1" dirty="0" err="1"/>
              <a:t>alam</a:t>
            </a:r>
            <a:r>
              <a:rPr lang="en-MY" dirty="0"/>
              <a:t>? </a:t>
            </a:r>
            <a:r>
              <a:rPr lang="en-MY" dirty="0" err="1"/>
              <a:t>Alam</a:t>
            </a:r>
            <a:r>
              <a:rPr lang="en-MY" dirty="0"/>
              <a:t> (</a:t>
            </a:r>
            <a:r>
              <a:rPr lang="en-MY" dirty="0" err="1"/>
              <a:t>Haiwan</a:t>
            </a:r>
            <a:r>
              <a:rPr lang="en-MY" dirty="0"/>
              <a:t>, </a:t>
            </a:r>
            <a:r>
              <a:rPr lang="en-MY" dirty="0" err="1"/>
              <a:t>tumbuhan</a:t>
            </a:r>
            <a:r>
              <a:rPr lang="en-MY" dirty="0"/>
              <a:t> dan </a:t>
            </a:r>
            <a:r>
              <a:rPr lang="en-MY" dirty="0" err="1"/>
              <a:t>kewujudan</a:t>
            </a:r>
            <a:r>
              <a:rPr lang="en-MY" dirty="0"/>
              <a:t> </a:t>
            </a:r>
            <a:r>
              <a:rPr lang="en-MY" dirty="0" err="1"/>
              <a:t>zahir</a:t>
            </a:r>
            <a:r>
              <a:rPr lang="en-MY" dirty="0"/>
              <a:t> </a:t>
            </a:r>
            <a:r>
              <a:rPr lang="en-MY" dirty="0" err="1"/>
              <a:t>selain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)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ciptaan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yang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anugerah</a:t>
            </a:r>
            <a:r>
              <a:rPr lang="en-MY" dirty="0"/>
              <a:t> dan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, </a:t>
            </a:r>
            <a:r>
              <a:rPr lang="en-MY" dirty="0" err="1"/>
              <a:t>jadi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bersyukur</a:t>
            </a:r>
            <a:r>
              <a:rPr lang="en-MY" dirty="0"/>
              <a:t>, </a:t>
            </a:r>
            <a:r>
              <a:rPr lang="en-MY" dirty="0" err="1"/>
              <a:t>menghargai</a:t>
            </a:r>
            <a:r>
              <a:rPr lang="en-MY" dirty="0"/>
              <a:t>, </a:t>
            </a:r>
            <a:r>
              <a:rPr lang="en-MY" dirty="0" err="1"/>
              <a:t>menjaga</a:t>
            </a:r>
            <a:r>
              <a:rPr lang="en-MY" dirty="0"/>
              <a:t> dan </a:t>
            </a:r>
            <a:r>
              <a:rPr lang="en-MY" dirty="0" err="1"/>
              <a:t>memastikan</a:t>
            </a:r>
            <a:r>
              <a:rPr lang="en-MY" dirty="0"/>
              <a:t> </a:t>
            </a:r>
            <a:r>
              <a:rPr lang="en-MY" dirty="0" err="1"/>
              <a:t>kelestariannya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generasi</a:t>
            </a:r>
            <a:r>
              <a:rPr lang="en-MY" dirty="0"/>
              <a:t> </a:t>
            </a:r>
            <a:r>
              <a:rPr lang="en-MY" dirty="0" err="1"/>
              <a:t>seterusnya</a:t>
            </a:r>
            <a:r>
              <a:rPr lang="en-MY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 err="1"/>
              <a:t>Kesimpulannya</a:t>
            </a:r>
            <a:r>
              <a:rPr lang="en-MY" dirty="0"/>
              <a:t>:  </a:t>
            </a:r>
            <a:r>
              <a:rPr lang="en-MY" dirty="0" err="1"/>
              <a:t>Manusia</a:t>
            </a:r>
            <a:r>
              <a:rPr lang="en-MY" dirty="0"/>
              <a:t> yang </a:t>
            </a:r>
            <a:r>
              <a:rPr lang="en-MY" dirty="0" err="1"/>
              <a:t>beradab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menjaga</a:t>
            </a:r>
            <a:r>
              <a:rPr lang="en-MY" dirty="0"/>
              <a:t> dan </a:t>
            </a:r>
            <a:r>
              <a:rPr lang="en-MY" dirty="0" err="1"/>
              <a:t>menunaikan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, </a:t>
            </a:r>
            <a:r>
              <a:rPr lang="en-MY" dirty="0" err="1"/>
              <a:t>diri</a:t>
            </a:r>
            <a:r>
              <a:rPr lang="en-MY" dirty="0"/>
              <a:t>, </a:t>
            </a:r>
            <a:r>
              <a:rPr lang="en-MY" dirty="0" err="1"/>
              <a:t>masyarakat</a:t>
            </a:r>
            <a:r>
              <a:rPr lang="en-MY" dirty="0"/>
              <a:t> dan </a:t>
            </a:r>
            <a:r>
              <a:rPr lang="en-MY" dirty="0" err="1"/>
              <a:t>alam</a:t>
            </a:r>
            <a:r>
              <a:rPr lang="en-MY" dirty="0"/>
              <a:t>. 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C635-54F4-4150-9AA6-E2B71F81F7FF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656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adab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berteraskan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. </a:t>
            </a:r>
          </a:p>
          <a:p>
            <a:endParaRPr lang="en-MY" dirty="0"/>
          </a:p>
          <a:p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menjelaskan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beradab</a:t>
            </a:r>
            <a:r>
              <a:rPr lang="en-MY" dirty="0"/>
              <a:t> </a:t>
            </a:r>
            <a:r>
              <a:rPr lang="en-MY" dirty="0" err="1"/>
              <a:t>mengenali</a:t>
            </a:r>
            <a:r>
              <a:rPr lang="en-MY" dirty="0"/>
              <a:t> dan </a:t>
            </a:r>
            <a:r>
              <a:rPr lang="en-MY" dirty="0" err="1"/>
              <a:t>menghargai</a:t>
            </a:r>
            <a:r>
              <a:rPr lang="en-MY" dirty="0"/>
              <a:t>  </a:t>
            </a:r>
            <a:r>
              <a:rPr lang="en-MY" dirty="0" err="1"/>
              <a:t>dirinya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makhluk</a:t>
            </a:r>
            <a:r>
              <a:rPr lang="en-MY" dirty="0"/>
              <a:t> dan khalifah </a:t>
            </a:r>
            <a:r>
              <a:rPr lang="en-MY" dirty="0" err="1"/>
              <a:t>Tuhan</a:t>
            </a:r>
            <a:r>
              <a:rPr lang="en-MY" dirty="0"/>
              <a:t>. </a:t>
            </a:r>
          </a:p>
          <a:p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bermasyarakat</a:t>
            </a:r>
            <a:r>
              <a:rPr lang="en-MY" dirty="0"/>
              <a:t>, </a:t>
            </a:r>
            <a:r>
              <a:rPr lang="en-MY" dirty="0" err="1"/>
              <a:t>nilai</a:t>
            </a:r>
            <a:r>
              <a:rPr lang="en-MY" dirty="0"/>
              <a:t> yang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dipegang</a:t>
            </a:r>
            <a:r>
              <a:rPr lang="en-MY" dirty="0"/>
              <a:t> dan </a:t>
            </a:r>
            <a:r>
              <a:rPr lang="en-MY" dirty="0" err="1"/>
              <a:t>diamalkan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sopan</a:t>
            </a:r>
            <a:r>
              <a:rPr lang="en-MY" dirty="0"/>
              <a:t> </a:t>
            </a:r>
            <a:r>
              <a:rPr lang="en-MY" dirty="0" err="1"/>
              <a:t>santun</a:t>
            </a:r>
            <a:r>
              <a:rPr lang="en-MY" dirty="0"/>
              <a:t>, </a:t>
            </a:r>
            <a:r>
              <a:rPr lang="en-MY" dirty="0" err="1"/>
              <a:t>menghargai</a:t>
            </a:r>
            <a:r>
              <a:rPr lang="en-MY" dirty="0"/>
              <a:t> </a:t>
            </a:r>
            <a:r>
              <a:rPr lang="en-MY" dirty="0" err="1"/>
              <a:t>perbezaan</a:t>
            </a:r>
            <a:r>
              <a:rPr lang="en-MY" dirty="0"/>
              <a:t> dan </a:t>
            </a:r>
            <a:r>
              <a:rPr lang="en-MY" dirty="0" err="1"/>
              <a:t>saling</a:t>
            </a:r>
            <a:r>
              <a:rPr lang="en-MY" dirty="0"/>
              <a:t> </a:t>
            </a:r>
            <a:r>
              <a:rPr lang="en-MY" dirty="0" err="1"/>
              <a:t>menghormati</a:t>
            </a:r>
            <a:r>
              <a:rPr lang="en-MY" dirty="0"/>
              <a:t>.</a:t>
            </a:r>
            <a:br>
              <a:rPr lang="en-MY" dirty="0"/>
            </a:br>
            <a:br>
              <a:rPr lang="en-MY" dirty="0"/>
            </a:br>
            <a:r>
              <a:rPr lang="en-MY" dirty="0"/>
              <a:t>(</a:t>
            </a:r>
            <a:r>
              <a:rPr lang="en-MY" dirty="0" err="1"/>
              <a:t>Pensyarah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beri</a:t>
            </a:r>
            <a:r>
              <a:rPr lang="en-MY" dirty="0"/>
              <a:t> </a:t>
            </a:r>
            <a:r>
              <a:rPr lang="en-MY" dirty="0" err="1"/>
              <a:t>contoh</a:t>
            </a:r>
            <a:r>
              <a:rPr lang="en-MY" dirty="0"/>
              <a:t> yang </a:t>
            </a:r>
            <a:r>
              <a:rPr lang="en-MY" dirty="0" err="1"/>
              <a:t>bersesuian</a:t>
            </a:r>
            <a:r>
              <a:rPr lang="en-MY" dirty="0"/>
              <a:t>)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konteks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majmuk</a:t>
            </a:r>
            <a:r>
              <a:rPr lang="en-MY" dirty="0"/>
              <a:t>, </a:t>
            </a: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/>
              <a:t>kerja</a:t>
            </a:r>
            <a:r>
              <a:rPr lang="en-MY" dirty="0"/>
              <a:t>, </a:t>
            </a:r>
            <a:r>
              <a:rPr lang="en-MY" dirty="0" err="1"/>
              <a:t>keluarga</a:t>
            </a:r>
            <a:r>
              <a:rPr lang="en-MY" dirty="0"/>
              <a:t> dan </a:t>
            </a:r>
            <a:r>
              <a:rPr lang="en-MY" dirty="0" err="1"/>
              <a:t>sebagainya</a:t>
            </a:r>
            <a:r>
              <a:rPr lang="en-MY" dirty="0"/>
              <a:t>.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86D5-ADE7-4B28-9ADE-69E9E8F08A4A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71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32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image" Target="../media/image33.jpe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1.jpeg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0.jpeg"/><Relationship Id="rId9" Type="http://schemas.openxmlformats.org/officeDocument/2006/relationships/diagramData" Target="../diagrams/data2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19.sv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3.sv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5.0@UiTM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49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svg"/><Relationship Id="rId3" Type="http://schemas.openxmlformats.org/officeDocument/2006/relationships/image" Target="../media/image5.jp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.sv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.svg"/><Relationship Id="rId5" Type="http://schemas.openxmlformats.org/officeDocument/2006/relationships/image" Target="../media/image24.sv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50958" y="3667182"/>
            <a:ext cx="5841760" cy="6861452"/>
          </a:xfrm>
          <a:prstGeom prst="rect">
            <a:avLst/>
          </a:prstGeom>
          <a:solidFill>
            <a:srgbClr val="FFB92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6101" b="36101"/>
          <a:stretch>
            <a:fillRect/>
          </a:stretch>
        </p:blipFill>
        <p:spPr>
          <a:xfrm>
            <a:off x="-204719" y="-224451"/>
            <a:ext cx="18697437" cy="389163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517884" y="5981700"/>
            <a:ext cx="390967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954000" y="6917664"/>
            <a:ext cx="5334000" cy="317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Disediakan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 Oleh: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lear Sans Regular Bold"/>
              </a:rPr>
              <a:t>CG ADAB, CIDL 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Pejabat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Timbalan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 Naib </a:t>
            </a: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Canselor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Akademik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 &amp; </a:t>
            </a:r>
            <a:r>
              <a:rPr lang="en-US" sz="3000" dirty="0" err="1">
                <a:solidFill>
                  <a:srgbClr val="000000"/>
                </a:solidFill>
                <a:latin typeface="Clear Sans Regular Bold"/>
              </a:rPr>
              <a:t>Antarabangsa</a:t>
            </a:r>
            <a:r>
              <a:rPr lang="en-US" sz="3000" dirty="0">
                <a:solidFill>
                  <a:srgbClr val="000000"/>
                </a:solidFill>
                <a:latin typeface="Clear Sans Regular Bold"/>
              </a:rPr>
              <a:t>) 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Clear Sans Regular Bold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Clear Sans Regular Bold"/>
              </a:rPr>
              <a:t>Rujukan</a:t>
            </a:r>
            <a:r>
              <a:rPr lang="en-US" sz="2000" dirty="0">
                <a:solidFill>
                  <a:srgbClr val="000000"/>
                </a:solidFill>
                <a:latin typeface="Clear Sans Regular Bold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Clear Sans Regular Bold"/>
              </a:rPr>
              <a:t>Pekeliling</a:t>
            </a:r>
            <a:r>
              <a:rPr lang="en-US" sz="200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lear Sans Regular Bold"/>
              </a:rPr>
              <a:t>Akademik</a:t>
            </a:r>
            <a:r>
              <a:rPr lang="en-US" sz="2000" dirty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lear Sans Regular Bold"/>
              </a:rPr>
              <a:t>Bil</a:t>
            </a:r>
            <a:r>
              <a:rPr lang="en-US" sz="2000" dirty="0">
                <a:solidFill>
                  <a:srgbClr val="000000"/>
                </a:solidFill>
                <a:latin typeface="Clear Sans Regular Bold"/>
              </a:rPr>
              <a:t> 17/2021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4403827"/>
            <a:ext cx="10837524" cy="5047536"/>
            <a:chOff x="0" y="-265850"/>
            <a:chExt cx="14450032" cy="673004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5575942"/>
              <a:ext cx="8535982" cy="630839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-265850"/>
              <a:ext cx="14450032" cy="6730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r>
                <a:rPr lang="en-US" sz="3200" spc="-135" dirty="0">
                  <a:solidFill>
                    <a:srgbClr val="000000"/>
                  </a:solidFill>
                  <a:latin typeface="Hammersmith One Bold"/>
                </a:rPr>
                <a:t>PANDUAN MINGGU 1-2 			PELAN TINDAKAN ODL 4.0							</a:t>
              </a:r>
              <a:endParaRPr lang="en-US" sz="3600" spc="-135" dirty="0">
                <a:solidFill>
                  <a:srgbClr val="000000"/>
                </a:solidFill>
                <a:latin typeface="Hammersmith One Bold"/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6600" spc="-135" dirty="0">
                  <a:solidFill>
                    <a:srgbClr val="000000"/>
                  </a:solidFill>
                  <a:latin typeface="Hammersmith One Bold"/>
                </a:rPr>
                <a:t>PELAKSANAAN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6600" spc="-135" dirty="0">
                  <a:solidFill>
                    <a:srgbClr val="000000"/>
                  </a:solidFill>
                  <a:latin typeface="Hammersmith One Bold"/>
                </a:rPr>
                <a:t>MODEL A.D.A.B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6600" spc="-135" dirty="0">
                  <a:solidFill>
                    <a:srgbClr val="000000"/>
                  </a:solidFill>
                  <a:latin typeface="Hammersmith One Bold"/>
                </a:rPr>
                <a:t>DI DALAM PENYAMPAIAN &amp; PEMBELAJARAN UiTM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9600" y="9512918"/>
            <a:ext cx="10509034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"/>
              </a:rPr>
              <a:t>         SEMESTER OKTOBER 2021 - FEB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0C7943C3-15C3-4806-BA5E-E0E6140D4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" y="34039"/>
            <a:ext cx="17699563" cy="10287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48061" y="933450"/>
            <a:ext cx="13325079" cy="929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MAKLUMAT KURSUS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Hasil </a:t>
            </a:r>
            <a:r>
              <a:rPr lang="en-US" sz="5199" dirty="0" err="1">
                <a:solidFill>
                  <a:srgbClr val="000000"/>
                </a:solidFill>
                <a:latin typeface="Open Sans"/>
              </a:rPr>
              <a:t>Pembelajaran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Open Sans"/>
              </a:rPr>
              <a:t>Aktiviti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Open Sans"/>
              </a:rPr>
              <a:t>Keadah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Open Sans"/>
              </a:rPr>
              <a:t>Pembelajaran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dirty="0" err="1">
                <a:solidFill>
                  <a:srgbClr val="000000"/>
                </a:solidFill>
                <a:latin typeface="Open Sans"/>
              </a:rPr>
              <a:t>Penilaian</a:t>
            </a:r>
            <a:endParaRPr lang="en-US" sz="51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Expected Knowledge, Skills, Attitude / Value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0000"/>
                </a:solidFill>
                <a:latin typeface="Open Sans"/>
              </a:rPr>
              <a:t>(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Pensyarah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menerangkan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maklumat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Open Sans"/>
              </a:rPr>
              <a:t>kursus</a:t>
            </a:r>
            <a:r>
              <a:rPr lang="en-US" sz="5199" dirty="0">
                <a:solidFill>
                  <a:srgbClr val="FF0000"/>
                </a:solidFill>
                <a:latin typeface="Open Sans"/>
              </a:rPr>
              <a:t> masing-masing)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26A0B-D56E-4150-BD00-0D51A2998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658" y="165227"/>
            <a:ext cx="1931732" cy="1028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0A08E0-B51D-414A-A19F-242CED1B1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14" y="-693154"/>
            <a:ext cx="3153443" cy="293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7FF4D-F225-40E7-8E50-0AD1B31C2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" y="97663"/>
            <a:ext cx="2575182" cy="10282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C9A3F971-A219-464E-92FE-CCE32CDEC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pic>
        <p:nvPicPr>
          <p:cNvPr id="21" name="Picture 20" descr="Person working with laptop and notepad">
            <a:extLst>
              <a:ext uri="{FF2B5EF4-FFF2-40B4-BE49-F238E27FC236}">
                <a16:creationId xmlns:a16="http://schemas.microsoft.com/office/drawing/2014/main" id="{ED7C135D-C084-4E9F-939D-068751799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1" y="3273262"/>
            <a:ext cx="5104658" cy="308181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2C2E3F-81AB-410E-B478-A7EE3E899B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501" y="1773696"/>
            <a:ext cx="8925187" cy="1070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The Learning Content Channel /</a:t>
            </a:r>
            <a:r>
              <a:rPr lang="en-MY" dirty="0" err="1"/>
              <a:t>Saluran</a:t>
            </a:r>
            <a:r>
              <a:rPr lang="en-MY" dirty="0"/>
              <a:t> dan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kursus</a:t>
            </a:r>
            <a:endParaRPr lang="en-MY" dirty="0"/>
          </a:p>
        </p:txBody>
      </p:sp>
      <p:pic>
        <p:nvPicPr>
          <p:cNvPr id="13" name="Picture 12" descr="Three neatly stacked books">
            <a:extLst>
              <a:ext uri="{FF2B5EF4-FFF2-40B4-BE49-F238E27FC236}">
                <a16:creationId xmlns:a16="http://schemas.microsoft.com/office/drawing/2014/main" id="{83523FE3-6F38-4975-96C3-4F5F95343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07" y="5912594"/>
            <a:ext cx="5410053" cy="3605822"/>
          </a:xfrm>
          <a:prstGeom prst="rect">
            <a:avLst/>
          </a:prstGeom>
        </p:spPr>
      </p:pic>
      <p:pic>
        <p:nvPicPr>
          <p:cNvPr id="15" name="Picture 14" descr="Long and short pencils">
            <a:extLst>
              <a:ext uri="{FF2B5EF4-FFF2-40B4-BE49-F238E27FC236}">
                <a16:creationId xmlns:a16="http://schemas.microsoft.com/office/drawing/2014/main" id="{FCF7B60B-7E80-48D6-B294-13298C81EC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40" y="5908475"/>
            <a:ext cx="5294172" cy="3606702"/>
          </a:xfrm>
          <a:prstGeom prst="rect">
            <a:avLst/>
          </a:prstGeom>
        </p:spPr>
      </p:pic>
      <p:pic>
        <p:nvPicPr>
          <p:cNvPr id="17" name="Picture 16" descr="Floating chemistry structure">
            <a:extLst>
              <a:ext uri="{FF2B5EF4-FFF2-40B4-BE49-F238E27FC236}">
                <a16:creationId xmlns:a16="http://schemas.microsoft.com/office/drawing/2014/main" id="{CE8C8715-B69E-4EAD-B5FA-01E4E3F1C4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07" y="1935258"/>
            <a:ext cx="5410053" cy="3712569"/>
          </a:xfrm>
          <a:prstGeom prst="rect">
            <a:avLst/>
          </a:prstGeom>
        </p:spPr>
      </p:pic>
      <p:pic>
        <p:nvPicPr>
          <p:cNvPr id="19" name="Picture 18" descr="Pens and rulers">
            <a:extLst>
              <a:ext uri="{FF2B5EF4-FFF2-40B4-BE49-F238E27FC236}">
                <a16:creationId xmlns:a16="http://schemas.microsoft.com/office/drawing/2014/main" id="{8C62EB6D-1D29-4BDD-B7FD-766D87532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2" y="6362700"/>
            <a:ext cx="5104658" cy="308181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C94023-DB83-4AC5-ADEC-370359958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79325"/>
              </p:ext>
            </p:extLst>
          </p:nvPr>
        </p:nvGraphicFramePr>
        <p:xfrm>
          <a:off x="6353503" y="342900"/>
          <a:ext cx="11800520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8E6CCB7-CA0D-442E-BEAB-C9B4F50197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48071-5E2C-4083-AC4A-20323EFA0D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74" y="-853546"/>
            <a:ext cx="3153443" cy="31115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A0EDDC-F138-42FA-AA30-5C028D57E4D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-10017"/>
            <a:ext cx="2575182" cy="1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393EB915-327E-4E82-8A39-04835744A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7522" y="340509"/>
            <a:ext cx="16332955" cy="191259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Learning Environment &amp; The Instructional Delivery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8267737"/>
              </p:ext>
            </p:extLst>
          </p:nvPr>
        </p:nvGraphicFramePr>
        <p:xfrm>
          <a:off x="462262" y="1824228"/>
          <a:ext cx="8114744" cy="75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47460" y="6730898"/>
            <a:ext cx="1257300" cy="1139675"/>
            <a:chOff x="854687" y="1470346"/>
            <a:chExt cx="1414194" cy="1436396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854687" y="1470346"/>
              <a:ext cx="1414194" cy="1436396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4"/>
            <p:cNvSpPr/>
            <p:nvPr/>
          </p:nvSpPr>
          <p:spPr>
            <a:xfrm>
              <a:off x="1061790" y="1680700"/>
              <a:ext cx="998046" cy="103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lvl="0" algn="ctr"/>
              <a:r>
                <a:rPr lang="en-US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Web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89072" y="1854708"/>
            <a:ext cx="9765306" cy="7594092"/>
            <a:chOff x="1163153" y="1366288"/>
            <a:chExt cx="7681511" cy="4729712"/>
          </a:xfrm>
          <a:noFill/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945594090"/>
                </p:ext>
              </p:extLst>
            </p:nvPr>
          </p:nvGraphicFramePr>
          <p:xfrm>
            <a:off x="1163153" y="1366288"/>
            <a:ext cx="7681511" cy="4729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2945086" y="3728106"/>
              <a:ext cx="718318" cy="0"/>
            </a:xfrm>
            <a:prstGeom prst="straightConnector1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5265730" y="3780181"/>
              <a:ext cx="987931" cy="42953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H="1">
              <a:off x="3416106" y="4257552"/>
              <a:ext cx="635361" cy="783951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588431" y="2624600"/>
              <a:ext cx="33454" cy="301083"/>
            </a:xfrm>
            <a:prstGeom prst="straightConnector1">
              <a:avLst/>
            </a:prstGeom>
            <a:grpFill/>
            <a:ln w="28575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>
              <a:off x="5265731" y="3010934"/>
              <a:ext cx="655627" cy="447636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92943" y="2758760"/>
              <a:ext cx="878162" cy="210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Dialogic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0997" y="2624599"/>
              <a:ext cx="987931" cy="210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Didactic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60719" y="3385989"/>
              <a:ext cx="1152655" cy="3642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Social </a:t>
              </a:r>
            </a:p>
            <a:p>
              <a:r>
                <a:rPr lang="en-US" sz="1600" i="1" dirty="0">
                  <a:latin typeface="Century Gothic" panose="020B0502020202020204" pitchFamily="34" charset="0"/>
                </a:rPr>
                <a:t>Experiential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997" y="4612376"/>
              <a:ext cx="532560" cy="210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SCL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2591" y="4227323"/>
              <a:ext cx="1237838" cy="210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Experiential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63404" y="5009950"/>
              <a:ext cx="1110443" cy="3642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Quasi SCL</a:t>
              </a:r>
            </a:p>
            <a:p>
              <a:r>
                <a:rPr lang="en-US" sz="1600" i="1" dirty="0">
                  <a:latin typeface="Century Gothic" panose="020B0502020202020204" pitchFamily="34" charset="0"/>
                </a:rPr>
                <a:t>Interactive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88722" y="4718654"/>
              <a:ext cx="1527008" cy="1115016"/>
              <a:chOff x="2125930" y="3988790"/>
              <a:chExt cx="2036010" cy="1486688"/>
            </a:xfrm>
            <a:grpFill/>
          </p:grpSpPr>
          <p:sp>
            <p:nvSpPr>
              <p:cNvPr id="25" name="Oval 24"/>
              <p:cNvSpPr/>
              <p:nvPr/>
            </p:nvSpPr>
            <p:spPr>
              <a:xfrm>
                <a:off x="2125930" y="3988790"/>
                <a:ext cx="2036010" cy="148668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2350786" y="4190200"/>
                <a:ext cx="1590752" cy="1160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008" tIns="60008" rIns="60008" bIns="60008" numCol="1" spcCol="1270" anchor="ctr" anchorCtr="0">
                <a:noAutofit/>
              </a:bodyPr>
              <a:lstStyle/>
              <a:p>
                <a:pPr algn="ctr" defTabSz="7000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latin typeface="Century Gothic" panose="020B0502020202020204" pitchFamily="34" charset="0"/>
                  </a:rPr>
                  <a:t>Field Experience (Excursions, Field Trips)</a:t>
                </a:r>
              </a:p>
            </p:txBody>
          </p:sp>
        </p:grp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4880509" y="4257552"/>
              <a:ext cx="557748" cy="61924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34660" y="3741391"/>
              <a:ext cx="1181068" cy="210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Century Gothic" panose="020B0502020202020204" pitchFamily="34" charset="0"/>
                </a:rPr>
                <a:t>Experiential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2A4C45-514F-47C3-81AA-00891A6953BE}"/>
              </a:ext>
            </a:extLst>
          </p:cNvPr>
          <p:cNvSpPr txBox="1"/>
          <p:nvPr/>
        </p:nvSpPr>
        <p:spPr>
          <a:xfrm>
            <a:off x="76200" y="9550866"/>
            <a:ext cx="1810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</a:rPr>
              <a:t>-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Pensyarah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letakkan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ezaccess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, details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pensyarah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pensyarah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/ Prof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5B6F9B-95E7-4A9E-837C-8CC456E774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9D7EDB-09D5-4D6C-A3C7-509DDFC279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57" y="-853546"/>
            <a:ext cx="3153443" cy="31115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7EA158-3E4A-42A0-9432-ABCDBAD22E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" y="34039"/>
            <a:ext cx="2575182" cy="1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9"/>
    </mc:Choice>
    <mc:Fallback xmlns="">
      <p:transition spd="slow" advTm="505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0" y="2445338"/>
            <a:ext cx="6194992" cy="810966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8"/>
            <a:ext cx="18288000" cy="1028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7BDBC-6F33-4BC8-98BC-7F03FEE8B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5" y="124829"/>
            <a:ext cx="3410902" cy="1171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EED3B5-5E16-44FD-AA3F-ABA0961B3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65" y="-1393797"/>
            <a:ext cx="4066734" cy="40667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4C1982-1FDF-412F-97EC-76B49CE71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876" y="124829"/>
            <a:ext cx="3069012" cy="1186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 t="48817" b="6384"/>
          <a:stretch>
            <a:fillRect/>
          </a:stretch>
        </p:blipFill>
        <p:spPr>
          <a:xfrm>
            <a:off x="216896" y="3402393"/>
            <a:ext cx="3757096" cy="2524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/>
          <a:srcRect l="8031" t="13471" r="6123"/>
          <a:stretch>
            <a:fillRect/>
          </a:stretch>
        </p:blipFill>
        <p:spPr>
          <a:xfrm>
            <a:off x="6774756" y="6787249"/>
            <a:ext cx="3757096" cy="25246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rcRect l="395" r="395"/>
          <a:stretch>
            <a:fillRect/>
          </a:stretch>
        </p:blipFill>
        <p:spPr>
          <a:xfrm>
            <a:off x="6774756" y="3465723"/>
            <a:ext cx="3757096" cy="252468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32334" y="1311099"/>
            <a:ext cx="10379284" cy="5960794"/>
            <a:chOff x="0" y="-1674558"/>
            <a:chExt cx="13839044" cy="794772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5872154"/>
              <a:ext cx="5426139" cy="40101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26138" y="-1674558"/>
              <a:ext cx="8412906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000" spc="-124" dirty="0">
                  <a:latin typeface="Clear Sans Regular"/>
                </a:rPr>
                <a:t>Nilai </a:t>
              </a:r>
              <a:r>
                <a:rPr lang="en-US" sz="4000" spc="-124" dirty="0" err="1">
                  <a:latin typeface="Clear Sans Regular"/>
                </a:rPr>
                <a:t>berterusan</a:t>
              </a:r>
              <a:r>
                <a:rPr lang="en-US" sz="4000" spc="-124" dirty="0">
                  <a:latin typeface="Clear Sans Regular"/>
                </a:rPr>
                <a:t> </a:t>
              </a:r>
              <a:r>
                <a:rPr lang="en-US" sz="4000" spc="-124" dirty="0" err="1">
                  <a:latin typeface="Clear Sans Regular"/>
                </a:rPr>
                <a:t>dalam</a:t>
              </a:r>
              <a:r>
                <a:rPr lang="en-US" sz="4000" spc="-124" dirty="0">
                  <a:latin typeface="Clear Sans Regular"/>
                </a:rPr>
                <a:t> </a:t>
              </a:r>
              <a:r>
                <a:rPr lang="en-US" sz="4000" spc="-124" dirty="0" err="1">
                  <a:latin typeface="Clear Sans Regular"/>
                </a:rPr>
                <a:t>pembelajaran</a:t>
              </a:r>
              <a:endParaRPr lang="en-US" sz="4000" spc="-124" dirty="0">
                <a:latin typeface="Clear Sans Regular"/>
              </a:endParaRPr>
            </a:p>
            <a:p>
              <a:r>
                <a:rPr lang="en-US" sz="4000" spc="-124" dirty="0" err="1">
                  <a:latin typeface="Clear Sans Regular"/>
                </a:rPr>
                <a:t>sepanjang</a:t>
              </a:r>
              <a:r>
                <a:rPr lang="en-US" sz="4000" spc="-124" dirty="0">
                  <a:latin typeface="Clear Sans Regular"/>
                </a:rPr>
                <a:t> semester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035086" y="8562203"/>
            <a:ext cx="689712" cy="7024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91417" y="6042526"/>
            <a:ext cx="7354126" cy="4165717"/>
            <a:chOff x="-394138" y="-28575"/>
            <a:chExt cx="9805501" cy="5554289"/>
          </a:xfrm>
        </p:grpSpPr>
        <p:sp>
          <p:nvSpPr>
            <p:cNvPr id="11" name="TextBox 11"/>
            <p:cNvSpPr txBox="1"/>
            <p:nvPr/>
          </p:nvSpPr>
          <p:spPr>
            <a:xfrm>
              <a:off x="1" y="-28575"/>
              <a:ext cx="9411362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0"/>
                </a:lnSpc>
                <a:spcBef>
                  <a:spcPct val="0"/>
                </a:spcBef>
              </a:pPr>
              <a:r>
                <a:rPr lang="en-US" sz="2384">
                  <a:latin typeface="Hammersmith One"/>
                </a:rPr>
                <a:t>NILAI BERTUHAN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94138" y="1093561"/>
              <a:ext cx="8509680" cy="44321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Meyakini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kewujudan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kekuasaan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Tuhan</a:t>
              </a:r>
              <a:r>
                <a:rPr lang="en-US" sz="2400" dirty="0">
                  <a:latin typeface="Clear Sans Regular"/>
                </a:rPr>
                <a:t> yang </a:t>
              </a:r>
              <a:r>
                <a:rPr lang="en-US" sz="2400" dirty="0" err="1">
                  <a:latin typeface="Clear Sans Regular"/>
                </a:rPr>
                <a:t>mencipta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manusia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seluruh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alam</a:t>
              </a:r>
              <a:r>
                <a:rPr lang="en-US" sz="2400" dirty="0">
                  <a:latin typeface="Clear Sans Regular"/>
                </a:rPr>
                <a:t>.</a:t>
              </a:r>
              <a:r>
                <a:rPr lang="en-US" sz="2400" dirty="0">
                  <a:latin typeface="Arimo"/>
                </a:rPr>
                <a:t> </a:t>
              </a:r>
            </a:p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Arimo"/>
                </a:rPr>
                <a:t>Meyakini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kasih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sayang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Tuhan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kepada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diri</a:t>
              </a:r>
              <a:r>
                <a:rPr lang="en-US" sz="2400" dirty="0">
                  <a:latin typeface="Arimo"/>
                </a:rPr>
                <a:t>, </a:t>
              </a:r>
              <a:r>
                <a:rPr lang="en-US" sz="2400" dirty="0" err="1">
                  <a:latin typeface="Arimo"/>
                </a:rPr>
                <a:t>manusia</a:t>
              </a:r>
              <a:r>
                <a:rPr lang="en-US" sz="2400" dirty="0">
                  <a:latin typeface="Arimo"/>
                </a:rPr>
                <a:t> dan </a:t>
              </a:r>
              <a:r>
                <a:rPr lang="en-US" sz="2400" dirty="0" err="1">
                  <a:latin typeface="Arimo"/>
                </a:rPr>
                <a:t>seluruh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alam</a:t>
              </a:r>
              <a:r>
                <a:rPr lang="en-US" sz="2400" dirty="0">
                  <a:latin typeface="Arimo"/>
                </a:rPr>
                <a:t> </a:t>
              </a:r>
            </a:p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Arimo"/>
                </a:rPr>
                <a:t>Hidup</a:t>
              </a:r>
              <a:r>
                <a:rPr lang="en-US" sz="2400" dirty="0">
                  <a:latin typeface="Arimo"/>
                </a:rPr>
                <a:t> di dunia </a:t>
              </a:r>
              <a:r>
                <a:rPr lang="en-US" sz="2400" dirty="0" err="1">
                  <a:latin typeface="Arimo"/>
                </a:rPr>
                <a:t>ialah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amanah</a:t>
              </a:r>
              <a:r>
                <a:rPr lang="en-US" sz="2400" dirty="0">
                  <a:latin typeface="Arimo"/>
                </a:rPr>
                <a:t> dan </a:t>
              </a:r>
              <a:r>
                <a:rPr lang="en-US" sz="2400" dirty="0" err="1">
                  <a:latin typeface="Arimo"/>
                </a:rPr>
                <a:t>anugerah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daripada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Tuhan</a:t>
              </a:r>
              <a:r>
                <a:rPr lang="en-US" sz="2400" dirty="0">
                  <a:latin typeface="Arimo"/>
                </a:rPr>
                <a:t>.</a:t>
              </a:r>
            </a:p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Arimo"/>
                </a:rPr>
                <a:t>Membawa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kepada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nilai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syukur</a:t>
              </a:r>
              <a:r>
                <a:rPr lang="en-US" sz="2400" dirty="0">
                  <a:latin typeface="Arimo"/>
                </a:rPr>
                <a:t> dan </a:t>
              </a:r>
              <a:r>
                <a:rPr lang="en-US" sz="2400" dirty="0" err="1">
                  <a:latin typeface="Arimo"/>
                </a:rPr>
                <a:t>tidak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berputus</a:t>
              </a:r>
              <a:r>
                <a:rPr lang="en-US" sz="2400" dirty="0">
                  <a:latin typeface="Arimo"/>
                </a:rPr>
                <a:t> </a:t>
              </a:r>
              <a:r>
                <a:rPr lang="en-US" sz="2400" dirty="0" err="1">
                  <a:latin typeface="Arimo"/>
                </a:rPr>
                <a:t>asa</a:t>
              </a:r>
              <a:endParaRPr lang="en-US" sz="2400" dirty="0">
                <a:latin typeface="Arimo"/>
              </a:endParaRPr>
            </a:p>
            <a:p>
              <a:pPr>
                <a:lnSpc>
                  <a:spcPts val="2862"/>
                </a:lnSpc>
              </a:pPr>
              <a:endParaRPr lang="en-US" sz="2400" dirty="0">
                <a:latin typeface="Arim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21051" y="3402393"/>
            <a:ext cx="7625894" cy="2164244"/>
            <a:chOff x="-230679" y="-28575"/>
            <a:chExt cx="9642043" cy="288565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9411364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0"/>
                </a:lnSpc>
                <a:spcBef>
                  <a:spcPct val="0"/>
                </a:spcBef>
              </a:pPr>
              <a:r>
                <a:rPr lang="en-US" sz="2384">
                  <a:latin typeface="Hammersmith One"/>
                </a:rPr>
                <a:t>NILAI BERAGAMA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30679" y="555427"/>
              <a:ext cx="9411364" cy="230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Menjalani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hidup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mengikut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lunas</a:t>
              </a:r>
              <a:r>
                <a:rPr lang="en-US" sz="2400" dirty="0">
                  <a:latin typeface="Clear Sans Regular"/>
                </a:rPr>
                <a:t> agama </a:t>
              </a:r>
            </a:p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Meraikan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perbezaan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pandangan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secara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hormat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harmoni</a:t>
              </a:r>
              <a:r>
                <a:rPr lang="en-US" sz="2400" dirty="0">
                  <a:latin typeface="Clear Sans Regular"/>
                </a:rPr>
                <a:t> </a:t>
              </a:r>
            </a:p>
            <a:p>
              <a:pPr marL="441360" lvl="1" indent="-220680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Menghargai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diri</a:t>
              </a:r>
              <a:r>
                <a:rPr lang="en-US" sz="2400" dirty="0">
                  <a:latin typeface="Clear Sans Regular"/>
                </a:rPr>
                <a:t>, </a:t>
              </a:r>
              <a:r>
                <a:rPr lang="en-US" sz="2400" dirty="0" err="1">
                  <a:latin typeface="Clear Sans Regular"/>
                </a:rPr>
                <a:t>masyarakat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alam</a:t>
              </a:r>
              <a:r>
                <a:rPr lang="en-US" sz="2400" dirty="0">
                  <a:latin typeface="Clear Sans Regular"/>
                </a:rPr>
                <a:t> </a:t>
              </a:r>
            </a:p>
            <a:p>
              <a:pPr>
                <a:lnSpc>
                  <a:spcPts val="1680"/>
                </a:lnSpc>
              </a:pPr>
              <a:endParaRPr lang="en-US" sz="2400" dirty="0">
                <a:latin typeface="Clear Sans Regular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14362" y="6030930"/>
            <a:ext cx="7772556" cy="4139143"/>
            <a:chOff x="-557900" y="-28575"/>
            <a:chExt cx="10363407" cy="5518854"/>
          </a:xfrm>
        </p:grpSpPr>
        <p:sp>
          <p:nvSpPr>
            <p:cNvPr id="17" name="TextBox 17"/>
            <p:cNvSpPr txBox="1"/>
            <p:nvPr/>
          </p:nvSpPr>
          <p:spPr>
            <a:xfrm>
              <a:off x="1" y="-28575"/>
              <a:ext cx="9805506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00"/>
                </a:lnSpc>
                <a:spcBef>
                  <a:spcPct val="0"/>
                </a:spcBef>
              </a:pPr>
              <a:r>
                <a:rPr lang="en-US" sz="2384" dirty="0">
                  <a:latin typeface="Hammersmith One"/>
                </a:rPr>
                <a:t>NILAI KEBAIKAN / BERBAKTI 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57900" y="555427"/>
              <a:ext cx="10363407" cy="49348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41360" lvl="1" indent="-220680" algn="just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Meyakini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kehidupan</a:t>
              </a:r>
              <a:r>
                <a:rPr lang="en-US" sz="2400" dirty="0">
                  <a:latin typeface="Clear Sans Regular"/>
                </a:rPr>
                <a:t> di dunia </a:t>
              </a:r>
              <a:r>
                <a:rPr lang="en-US" sz="2400" dirty="0" err="1">
                  <a:latin typeface="Clear Sans Regular"/>
                </a:rPr>
                <a:t>ialah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medan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untuk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berbakti</a:t>
              </a:r>
              <a:r>
                <a:rPr lang="en-US" sz="2400" dirty="0">
                  <a:latin typeface="Clear Sans Regular"/>
                </a:rPr>
                <a:t> </a:t>
              </a:r>
            </a:p>
            <a:p>
              <a:pPr marL="441360" lvl="1" indent="-220680" algn="just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Kebaikan</a:t>
              </a:r>
              <a:r>
                <a:rPr lang="en-US" sz="2400" dirty="0">
                  <a:latin typeface="Clear Sans Regular"/>
                </a:rPr>
                <a:t> yang </a:t>
              </a:r>
              <a:r>
                <a:rPr lang="en-US" sz="2400" dirty="0" err="1">
                  <a:latin typeface="Clear Sans Regular"/>
                </a:rPr>
                <a:t>diberikan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kepada</a:t>
              </a:r>
              <a:r>
                <a:rPr lang="en-US" sz="2400" dirty="0">
                  <a:latin typeface="Clear Sans Regular"/>
                </a:rPr>
                <a:t> orang lain dan </a:t>
              </a:r>
              <a:r>
                <a:rPr lang="en-US" sz="2400" dirty="0" err="1">
                  <a:latin typeface="Clear Sans Regular"/>
                </a:rPr>
                <a:t>alam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akan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berbalik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kepada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diri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sendiri</a:t>
              </a:r>
              <a:endParaRPr lang="en-US" sz="2400" dirty="0">
                <a:latin typeface="Clear Sans Regular"/>
              </a:endParaRPr>
            </a:p>
            <a:p>
              <a:pPr marL="441360" lvl="1" indent="-220680" algn="just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Mengenali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kekuatan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diri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memanfaatkan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minat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dalam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bidang</a:t>
              </a:r>
              <a:r>
                <a:rPr lang="en-US" sz="2400" dirty="0">
                  <a:latin typeface="Clear Sans Regular"/>
                </a:rPr>
                <a:t> yang </a:t>
              </a:r>
              <a:r>
                <a:rPr lang="en-US" sz="2400" dirty="0" err="1">
                  <a:latin typeface="Clear Sans Regular"/>
                </a:rPr>
                <a:t>diceburi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untuk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menyebarkan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kasih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sayang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kebaikan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kepada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alam</a:t>
              </a:r>
              <a:endParaRPr lang="en-US" sz="2400" dirty="0">
                <a:latin typeface="Clear Sans Regular"/>
              </a:endParaRPr>
            </a:p>
            <a:p>
              <a:pPr marL="441360" lvl="1" indent="-220680" algn="just">
                <a:lnSpc>
                  <a:spcPts val="2862"/>
                </a:lnSpc>
                <a:buFont typeface="Arial"/>
                <a:buChar char="•"/>
              </a:pPr>
              <a:r>
                <a:rPr lang="en-US" sz="2400" dirty="0" err="1">
                  <a:latin typeface="Clear Sans Regular"/>
                </a:rPr>
                <a:t>Meyakini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kejayaan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sebenar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bukan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diukur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berdasarkan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harta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kedudukan</a:t>
              </a:r>
              <a:r>
                <a:rPr lang="en-US" sz="2400" dirty="0">
                  <a:latin typeface="Clear Sans Regular"/>
                </a:rPr>
                <a:t>, </a:t>
              </a:r>
              <a:r>
                <a:rPr lang="en-US" sz="2400" dirty="0" err="1">
                  <a:latin typeface="Clear Sans Regular"/>
                </a:rPr>
                <a:t>tetapi</a:t>
              </a:r>
              <a:r>
                <a:rPr lang="en-US" sz="2400" dirty="0">
                  <a:latin typeface="Clear Sans Regular"/>
                </a:rPr>
                <a:t> </a:t>
              </a:r>
              <a:r>
                <a:rPr lang="en-US" sz="2400" dirty="0" err="1">
                  <a:latin typeface="Clear Sans Regular"/>
                </a:rPr>
                <a:t>manfaat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kebaikan</a:t>
              </a:r>
              <a:r>
                <a:rPr lang="en-US" sz="2400" dirty="0">
                  <a:latin typeface="Clear Sans Regular"/>
                </a:rPr>
                <a:t> yang </a:t>
              </a:r>
              <a:r>
                <a:rPr lang="en-US" sz="2400" dirty="0" err="1">
                  <a:latin typeface="Clear Sans Regular"/>
                </a:rPr>
                <a:t>diberikan</a:t>
              </a:r>
              <a:r>
                <a:rPr lang="en-US" sz="2400" dirty="0">
                  <a:latin typeface="Clear Sans Regular"/>
                </a:rPr>
                <a:t> pada </a:t>
              </a:r>
              <a:r>
                <a:rPr lang="en-US" sz="2400" dirty="0" err="1">
                  <a:latin typeface="Clear Sans Regular"/>
                </a:rPr>
                <a:t>manusia</a:t>
              </a:r>
              <a:r>
                <a:rPr lang="en-US" sz="2400" dirty="0">
                  <a:latin typeface="Clear Sans Regular"/>
                </a:rPr>
                <a:t> dan </a:t>
              </a:r>
              <a:r>
                <a:rPr lang="en-US" sz="2400" dirty="0" err="1">
                  <a:latin typeface="Clear Sans Regular"/>
                </a:rPr>
                <a:t>alam</a:t>
              </a:r>
              <a:endParaRPr lang="en-US" sz="2400" dirty="0">
                <a:latin typeface="Clear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96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A184CAC-9C42-49D1-9C1A-4992C53A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8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85800" y="1237345"/>
            <a:ext cx="3251518" cy="1118065"/>
            <a:chOff x="0" y="0"/>
            <a:chExt cx="4335358" cy="277830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4335358" cy="2778307"/>
            </a:xfrm>
            <a:prstGeom prst="rect">
              <a:avLst/>
            </a:prstGeom>
            <a:solidFill>
              <a:srgbClr val="FFB92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67145" y="189354"/>
              <a:ext cx="3342909" cy="23616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2400" spc="120" dirty="0">
                  <a:solidFill>
                    <a:srgbClr val="000000"/>
                  </a:solidFill>
                  <a:latin typeface="Clear Sans Regular Bold"/>
                </a:rPr>
                <a:t>ADAB DENGAN TUHAN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69901" y="1237344"/>
            <a:ext cx="3251518" cy="1118066"/>
            <a:chOff x="56713" y="1913882"/>
            <a:chExt cx="4335358" cy="1711181"/>
          </a:xfrm>
        </p:grpSpPr>
        <p:sp>
          <p:nvSpPr>
            <p:cNvPr id="6" name="AutoShape 6"/>
            <p:cNvSpPr/>
            <p:nvPr/>
          </p:nvSpPr>
          <p:spPr>
            <a:xfrm>
              <a:off x="56713" y="1913882"/>
              <a:ext cx="4335358" cy="171118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91528" y="1994802"/>
              <a:ext cx="3200996" cy="1454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2400" spc="120" dirty="0">
                  <a:solidFill>
                    <a:srgbClr val="FFFFFF"/>
                  </a:solidFill>
                  <a:latin typeface="Clear Sans Regular Bold"/>
                </a:rPr>
                <a:t>ADAB DENGAN DIRI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12501" y="1114254"/>
            <a:ext cx="3251518" cy="1149680"/>
            <a:chOff x="0" y="0"/>
            <a:chExt cx="4335358" cy="277830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335358" cy="2778307"/>
            </a:xfrm>
            <a:prstGeom prst="rect">
              <a:avLst/>
            </a:prstGeom>
            <a:solidFill>
              <a:srgbClr val="FFB9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432724" y="121970"/>
              <a:ext cx="3469909" cy="12671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2400" spc="120" dirty="0">
                  <a:solidFill>
                    <a:srgbClr val="000000"/>
                  </a:solidFill>
                  <a:latin typeface="Clear Sans Regular Bold"/>
                </a:rPr>
                <a:t>ADAB DENGAN ILMU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007782" y="1041864"/>
            <a:ext cx="3251518" cy="1146043"/>
            <a:chOff x="0" y="1389152"/>
            <a:chExt cx="4335358" cy="1528058"/>
          </a:xfrm>
        </p:grpSpPr>
        <p:sp>
          <p:nvSpPr>
            <p:cNvPr id="12" name="AutoShape 12"/>
            <p:cNvSpPr/>
            <p:nvPr/>
          </p:nvSpPr>
          <p:spPr>
            <a:xfrm>
              <a:off x="0" y="1389152"/>
              <a:ext cx="4335358" cy="152805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25272" y="1389154"/>
              <a:ext cx="3084812" cy="1267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2400" spc="120" dirty="0">
                  <a:solidFill>
                    <a:srgbClr val="FFFFFF"/>
                  </a:solidFill>
                  <a:latin typeface="Clear Sans Regular Bold"/>
                </a:rPr>
                <a:t>ADAB DENGAN GURU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0" y="8942731"/>
            <a:ext cx="18910559" cy="13975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23875" y="2423908"/>
            <a:ext cx="3765868" cy="598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Meyakini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Tuhan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sebagai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sumber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</a:t>
            </a:r>
            <a:endParaRPr lang="en-US" sz="2800" dirty="0">
              <a:solidFill>
                <a:srgbClr val="000000"/>
              </a:solidFill>
              <a:latin typeface="Hammersmith One"/>
            </a:endParaRP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Berniat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ikhlas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menuntut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mendapatkan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restu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reda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Tuhan</a:t>
            </a:r>
            <a:endParaRPr lang="en-US" sz="2800" dirty="0">
              <a:solidFill>
                <a:srgbClr val="000000"/>
              </a:solidFill>
              <a:latin typeface="Hammersmith One"/>
            </a:endParaRP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Bersyukur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atas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izin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kurnia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Allah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atas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peluang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menuntut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1014" y="2484393"/>
            <a:ext cx="4406706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Menerima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diri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sepenuhnya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</a:p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Mengenali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kekuatan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peranan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diri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di dunia </a:t>
            </a:r>
            <a:r>
              <a:rPr lang="en-US" dirty="0">
                <a:solidFill>
                  <a:srgbClr val="000000"/>
                </a:solidFill>
                <a:latin typeface="Hammersmith One" panose="020B0604020202020204" charset="0"/>
              </a:rPr>
              <a:t>(Knowledge-Skill-Attitude)</a:t>
            </a:r>
            <a:endParaRPr lang="en-US" sz="2800" dirty="0">
              <a:solidFill>
                <a:srgbClr val="000000"/>
              </a:solidFill>
              <a:latin typeface="Hammersmith One" panose="020B0604020202020204" charset="0"/>
            </a:endParaRPr>
          </a:p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Berusaha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mencintai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kerana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ialah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asas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kebaikan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</a:p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Menetapkan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matlamat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makna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tepat</a:t>
            </a:r>
            <a:endParaRPr lang="en-US" sz="2800" dirty="0">
              <a:solidFill>
                <a:srgbClr val="000000"/>
              </a:solidFill>
              <a:latin typeface="Hammersmith One" panose="020B0604020202020204" charset="0"/>
            </a:endParaRPr>
          </a:p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Memelihara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diri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tutur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kata dan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perilaku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baik</a:t>
            </a:r>
            <a:endParaRPr lang="en-US" sz="2800" dirty="0">
              <a:solidFill>
                <a:srgbClr val="000000"/>
              </a:solidFill>
              <a:latin typeface="Hammersmith One" panose="020B0604020202020204" charset="0"/>
            </a:endParaRPr>
          </a:p>
          <a:p>
            <a:pPr marL="457200" indent="-457200">
              <a:lnSpc>
                <a:spcPts val="291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Menjaga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keseimbangan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hidup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rehat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, ibadah dan </a:t>
            </a:r>
            <a:r>
              <a:rPr lang="en-US" sz="2800" dirty="0" err="1">
                <a:solidFill>
                  <a:srgbClr val="000000"/>
                </a:solidFill>
                <a:latin typeface="Hammersmith One" panose="020B0604020202020204" charset="0"/>
              </a:rPr>
              <a:t>belajar</a:t>
            </a:r>
            <a:r>
              <a:rPr lang="en-US" sz="2800" dirty="0">
                <a:solidFill>
                  <a:srgbClr val="000000"/>
                </a:solidFill>
                <a:latin typeface="Hammersmith One" panose="020B0604020202020204" charset="0"/>
              </a:rPr>
              <a:t>)</a:t>
            </a:r>
          </a:p>
          <a:p>
            <a:pPr>
              <a:lnSpc>
                <a:spcPts val="2910"/>
              </a:lnSpc>
            </a:pPr>
            <a:endParaRPr lang="en-US" sz="28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56666" y="2355752"/>
            <a:ext cx="4051618" cy="7984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meremehkan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mana-mana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Menghindari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kemalasan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perkara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memberi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kesan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negatif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ilmunya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 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Bertindak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sesuai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ilmu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Bersungguh-sungguh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fokus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Menjaga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kebersihan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jiwa</a:t>
            </a:r>
            <a:r>
              <a:rPr lang="en-US" sz="2800" dirty="0">
                <a:solidFill>
                  <a:srgbClr val="000000"/>
                </a:solidFill>
                <a:latin typeface="Hammersmith One"/>
              </a:rPr>
              <a:t>, mental dan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</a:rPr>
              <a:t>fizikal</a:t>
            </a:r>
            <a:endParaRPr lang="en-US" sz="2800" dirty="0">
              <a:solidFill>
                <a:srgbClr val="000000"/>
              </a:solidFill>
              <a:latin typeface="Hammersmith One"/>
            </a:endParaRPr>
          </a:p>
          <a:p>
            <a:pPr>
              <a:lnSpc>
                <a:spcPts val="3900"/>
              </a:lnSpc>
            </a:pPr>
            <a:endParaRPr lang="en-US" sz="2800" dirty="0">
              <a:solidFill>
                <a:srgbClr val="000000"/>
              </a:solidFill>
              <a:latin typeface="Hammersmith On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05902" y="2235505"/>
            <a:ext cx="4243778" cy="810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Bersangka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baik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guru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Sabar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ketegasan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kekurangan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guru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Mentaati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guru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ikhlas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Menyatakan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perbezaan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pandangan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kritis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hormat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dan  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berhemah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Memberikan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maklumbalas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dengan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jujur</a:t>
            </a:r>
            <a:endParaRPr lang="en-US" sz="3000" dirty="0">
              <a:solidFill>
                <a:srgbClr val="000000"/>
              </a:solidFill>
              <a:latin typeface="Hammersmith One" panose="020B060402020202020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Menghargai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jasa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dan </a:t>
            </a:r>
            <a:r>
              <a:rPr lang="en-US" sz="3000" dirty="0" err="1">
                <a:solidFill>
                  <a:srgbClr val="000000"/>
                </a:solidFill>
                <a:latin typeface="Hammersmith One" panose="020B0604020202020204" charset="0"/>
              </a:rPr>
              <a:t>mendoakan</a:t>
            </a:r>
            <a:r>
              <a:rPr lang="en-US" sz="3000" dirty="0">
                <a:solidFill>
                  <a:srgbClr val="000000"/>
                </a:solidFill>
                <a:latin typeface="Hammersmith One" panose="020B0604020202020204" charset="0"/>
              </a:rPr>
              <a:t> guru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25119-2DB7-4D8B-B3C6-E7DB08CE4A10}"/>
              </a:ext>
            </a:extLst>
          </p:cNvPr>
          <p:cNvSpPr txBox="1"/>
          <p:nvPr/>
        </p:nvSpPr>
        <p:spPr>
          <a:xfrm>
            <a:off x="271550" y="9343912"/>
            <a:ext cx="890384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sz="4800" b="1" dirty="0"/>
              <a:t>RESPECTFUL LEARNING CULTURE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4483D6-3CE7-4350-BE7E-89BEC1B76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5" y="98309"/>
            <a:ext cx="3345831" cy="76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17A661-C563-41FB-8FA5-09BDD2BF1F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65" y="-876300"/>
            <a:ext cx="3989153" cy="2650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11EE51-ACF8-4385-9436-EA7D6DC5E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876" y="97963"/>
            <a:ext cx="3010465" cy="7730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FF2BBF95-8974-4A7B-9209-13EB1F2E6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4" r="1" b="1059"/>
          <a:stretch/>
        </p:blipFill>
        <p:spPr>
          <a:xfrm>
            <a:off x="7324537" y="10"/>
            <a:ext cx="10963463" cy="504747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Books on a shelf">
            <a:extLst>
              <a:ext uri="{FF2B5EF4-FFF2-40B4-BE49-F238E27FC236}">
                <a16:creationId xmlns:a16="http://schemas.microsoft.com/office/drawing/2014/main" id="{C5844D54-3780-4C34-8EAA-236D19267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6" r="1" b="16692"/>
          <a:stretch/>
        </p:blipFill>
        <p:spPr>
          <a:xfrm>
            <a:off x="7324537" y="5239512"/>
            <a:ext cx="10963463" cy="50474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10287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30998" cy="10287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3CEF9-451B-C442-98F2-D293C52B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84" y="1289304"/>
            <a:ext cx="7249203" cy="1865376"/>
          </a:xfrm>
        </p:spPr>
        <p:txBody>
          <a:bodyPr>
            <a:normAutofit/>
          </a:bodyPr>
          <a:lstStyle/>
          <a:p>
            <a:r>
              <a:rPr lang="en-GB" sz="5100"/>
              <a:t>ILMUWAN BERADAB</a:t>
            </a:r>
            <a:endParaRPr lang="en-US" sz="5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8216"/>
            <a:ext cx="192024" cy="980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9A3F-59D9-C444-AB6D-0ACDEA51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84" y="3768916"/>
            <a:ext cx="7786116" cy="5496527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Meletakan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sesuatu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tempat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betul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menyangkut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hubungan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Tuhan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manusia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Memahami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epistemologi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pekerti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akhlak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betul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teladan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Berpegang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kebenaran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penyaringan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keadilan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Adab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melahirkan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sikap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tawaduk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(humility)</a:t>
            </a:r>
          </a:p>
          <a:p>
            <a:pPr lvl="2">
              <a:lnSpc>
                <a:spcPct val="90000"/>
              </a:lnSpc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Bersifat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toleransi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adab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berbeza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pendapat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BE1554-9E30-40EA-B547-F8A807A69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85E641-C1B5-4F56-B216-CE4798426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74" y="-853546"/>
            <a:ext cx="3153443" cy="31115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098123-AEE7-4425-B582-207034B2CA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90883"/>
            <a:ext cx="2575182" cy="1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73182-7E8D-42CD-96B5-6DD8258A77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MY" dirty="0"/>
              <a:t>Model A.D.A.B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Rekabentuk</a:t>
            </a:r>
            <a:r>
              <a:rPr lang="en-MY" dirty="0"/>
              <a:t> </a:t>
            </a:r>
            <a:r>
              <a:rPr lang="en-MY" dirty="0" err="1"/>
              <a:t>Penyampaian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E38D8-662A-40A7-BBCD-1FA11908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14500"/>
            <a:ext cx="16383000" cy="80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CCF13250-0C89-4B94-A56F-A39D2CB02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7408840" cy="10287000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12" name="TextBox 12"/>
          <p:cNvSpPr txBox="1"/>
          <p:nvPr/>
        </p:nvSpPr>
        <p:spPr>
          <a:xfrm>
            <a:off x="8371656" y="8535248"/>
            <a:ext cx="8711383" cy="50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1143000" y="2019300"/>
            <a:ext cx="5294859" cy="4845975"/>
            <a:chOff x="-435090" y="960059"/>
            <a:chExt cx="7059812" cy="6461296"/>
          </a:xfrm>
        </p:grpSpPr>
        <p:sp>
          <p:nvSpPr>
            <p:cNvPr id="14" name="TextBox 14"/>
            <p:cNvSpPr txBox="1"/>
            <p:nvPr/>
          </p:nvSpPr>
          <p:spPr>
            <a:xfrm>
              <a:off x="-435090" y="1150410"/>
              <a:ext cx="7059812" cy="6270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4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FFFFFF"/>
                  </a:solidFill>
                  <a:latin typeface="Hammersmith One Bold"/>
                </a:rPr>
                <a:t>JANGKAAN PENSYARAH</a:t>
              </a:r>
            </a:p>
            <a:p>
              <a:pPr marL="0" lvl="0" indent="0" algn="l">
                <a:lnSpc>
                  <a:spcPts val="934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FFFFFF"/>
                  </a:solidFill>
                  <a:latin typeface="Hammersmith One Bold"/>
                </a:rPr>
                <a:t>TERHADAP</a:t>
              </a:r>
              <a:br>
                <a:rPr lang="en-US" sz="6000" dirty="0">
                  <a:solidFill>
                    <a:srgbClr val="FFFFFF"/>
                  </a:solidFill>
                  <a:latin typeface="Hammersmith One Bold"/>
                </a:rPr>
              </a:br>
              <a:r>
                <a:rPr lang="en-US" sz="6000" dirty="0">
                  <a:solidFill>
                    <a:srgbClr val="FFFFFF"/>
                  </a:solidFill>
                  <a:latin typeface="Hammersmith One Bold"/>
                </a:rPr>
                <a:t>PELAJAR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-70827" y="960059"/>
              <a:ext cx="5151291" cy="3806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2F9FE0-04E4-426E-B644-A7D0F8BBA9D3}"/>
              </a:ext>
            </a:extLst>
          </p:cNvPr>
          <p:cNvSpPr txBox="1"/>
          <p:nvPr/>
        </p:nvSpPr>
        <p:spPr>
          <a:xfrm>
            <a:off x="8726847" y="2304824"/>
            <a:ext cx="8001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4800" dirty="0" err="1">
                <a:solidFill>
                  <a:schemeClr val="bg2">
                    <a:lumMod val="25000"/>
                  </a:schemeClr>
                </a:solidFill>
              </a:rPr>
              <a:t>Jangkaan</a:t>
            </a:r>
            <a:r>
              <a:rPr lang="en-MY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dirty="0" err="1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lang="en-MY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dirty="0" err="1">
                <a:solidFill>
                  <a:schemeClr val="bg2">
                    <a:lumMod val="25000"/>
                  </a:schemeClr>
                </a:solidFill>
              </a:rPr>
              <a:t>kursus</a:t>
            </a:r>
            <a:endParaRPr lang="en-MY" sz="48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MY" sz="4800" dirty="0" err="1">
                <a:solidFill>
                  <a:schemeClr val="bg2">
                    <a:lumMod val="25000"/>
                  </a:schemeClr>
                </a:solidFill>
              </a:rPr>
              <a:t>Adab</a:t>
            </a:r>
            <a:r>
              <a:rPr lang="en-MY" sz="4800" dirty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Respectful Learning</a:t>
            </a:r>
          </a:p>
          <a:p>
            <a:pPr marL="285750" indent="-285750">
              <a:buFontTx/>
              <a:buChar char="-"/>
            </a:pP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Jangkaan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cara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berfikir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(mind set)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pelajar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Adab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&amp; Amanah)</a:t>
            </a:r>
          </a:p>
          <a:p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 (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Adab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Pensyarah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Pencipta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Manusia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MY" sz="4800" i="1" dirty="0" err="1">
                <a:solidFill>
                  <a:schemeClr val="bg2">
                    <a:lumMod val="25000"/>
                  </a:schemeClr>
                </a:solidFill>
              </a:rPr>
              <a:t>Persekitaran</a:t>
            </a:r>
            <a:r>
              <a:rPr lang="en-MY" sz="48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MY" sz="48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MY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494F38-981B-4593-B9B0-4533EBA13D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5" y="98309"/>
            <a:ext cx="3345831" cy="76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BC5307-B39E-4EDB-8A81-7953F5D891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65" y="-876300"/>
            <a:ext cx="3989153" cy="26502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930364-E59B-431C-B7DE-D2BEFB8BB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876" y="97963"/>
            <a:ext cx="3010465" cy="7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F988E-A94E-4E37-8712-291E220D8B95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84042-1042-40AE-8D96-949F1EBB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DC5F05-0747-4969-B1A0-6C2523C6D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1EDD9A-D658-44C3-896A-C5AD31DFB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DC4C15-ABC6-4158-B07F-9F127BABF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7" y="1081649"/>
            <a:ext cx="16542906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A.D.A.B 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729" y="2151890"/>
          <a:ext cx="17961078" cy="807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968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10788294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4349816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r>
                        <a:rPr lang="en-US" sz="3200" dirty="0"/>
                        <a:t>Langkah 1 (ANALYSIS)</a:t>
                      </a:r>
                      <a:endParaRPr lang="en-MY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6964680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Situate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(MINGGU 1)</a:t>
                      </a:r>
                      <a:endParaRPr lang="en-MY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Pensyarah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menganalisis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Memprofil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a)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Meneliti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capaian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32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Peralatan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c)</a:t>
                      </a:r>
                      <a:r>
                        <a:rPr lang="en-US" sz="32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Keadaan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emosi</a:t>
                      </a:r>
                      <a:r>
                        <a:rPr lang="en-US" sz="32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Bekerja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sambilan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e)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Persekitaran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kondusif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keluarga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Kesihatan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Memetakan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menyampaikan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dicapai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pentaksiran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dijalankan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Menyampaikan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jangkaan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pensyarah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32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adab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32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respectful learning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ii-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3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penilaian</a:t>
                      </a:r>
                      <a:r>
                        <a:rPr lang="en-US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MY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6" name="Picture 5" descr="Learning Style Inventory: Prep for College Caree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108" y="3780433"/>
            <a:ext cx="3953100" cy="235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391" y="6666752"/>
            <a:ext cx="3912818" cy="2346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75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A3FCAF-BC25-4067-9E52-91E183D760D0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BB3DD3-964D-411D-8897-BA6679D6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B505C8-B91F-423C-BC94-76AED3E6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19EC4B-2AF7-412E-939D-FED4B632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F4FDE8-F5B8-46A8-A026-5E0A755CB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492493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2707" y="2886928"/>
          <a:ext cx="16609742" cy="646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704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8168458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53658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136692">
                <a:tc>
                  <a:txBody>
                    <a:bodyPr/>
                    <a:lstStyle/>
                    <a:p>
                      <a:r>
                        <a:rPr lang="en-US" sz="2200" dirty="0"/>
                        <a:t>Langkah 2 </a:t>
                      </a:r>
                    </a:p>
                    <a:p>
                      <a:r>
                        <a:rPr lang="en-US" sz="3200" dirty="0"/>
                        <a:t>DESIGN</a:t>
                      </a:r>
                      <a:endParaRPr lang="en-MY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Digest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(MINGGU 2-13)</a:t>
                      </a:r>
                      <a:endParaRPr lang="en-MY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Pensyarah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menyampaikan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kandungan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kursus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diberi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akses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kandungan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kursus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pelbagai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ppt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video,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kendiri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MOOC)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diberi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supaya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mencerna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topik-topik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endParaRPr lang="en-MY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2234041" y="4245774"/>
            <a:ext cx="4461642" cy="47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542"/>
          <a:stretch>
            <a:fillRect/>
          </a:stretch>
        </p:blipFill>
        <p:spPr>
          <a:xfrm>
            <a:off x="-227785" y="-360315"/>
            <a:ext cx="7078471" cy="1100763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95660" y="589896"/>
            <a:ext cx="9495721" cy="9164358"/>
            <a:chOff x="0" y="76200"/>
            <a:chExt cx="12660962" cy="12219144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2660962" cy="321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349"/>
                </a:lnSpc>
                <a:spcBef>
                  <a:spcPct val="0"/>
                </a:spcBef>
              </a:pPr>
              <a:r>
                <a:rPr lang="en-US" sz="8499" dirty="0" err="1">
                  <a:solidFill>
                    <a:srgbClr val="000000"/>
                  </a:solidFill>
                  <a:latin typeface="Hammersmith One Bold"/>
                </a:rPr>
                <a:t>Kandungan</a:t>
              </a:r>
              <a:r>
                <a:rPr lang="en-US" sz="8499" dirty="0">
                  <a:solidFill>
                    <a:srgbClr val="000000"/>
                  </a:solidFill>
                  <a:latin typeface="Hammersmith One Bold"/>
                </a:rPr>
                <a:t> Panduan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23597"/>
              <a:ext cx="12660962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77826" lvl="1">
                <a:lnSpc>
                  <a:spcPts val="4550"/>
                </a:lnSpc>
              </a:pPr>
              <a:endParaRPr lang="en-US" sz="3500" dirty="0">
                <a:solidFill>
                  <a:srgbClr val="000000"/>
                </a:solidFill>
                <a:latin typeface="Hammersmith On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628594"/>
              <a:ext cx="1266096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12761773" y="4742132"/>
            <a:ext cx="10861953" cy="8027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A409E2-B636-4887-803B-72F90FAA0B53}"/>
              </a:ext>
            </a:extLst>
          </p:cNvPr>
          <p:cNvGrpSpPr/>
          <p:nvPr/>
        </p:nvGrpSpPr>
        <p:grpSpPr>
          <a:xfrm>
            <a:off x="8534400" y="3954984"/>
            <a:ext cx="5550807" cy="493141"/>
            <a:chOff x="6096000" y="2263983"/>
            <a:chExt cx="5550807" cy="4931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95F32A-C123-43B6-86D5-99CB2B8B51EF}"/>
                </a:ext>
              </a:extLst>
            </p:cNvPr>
            <p:cNvGrpSpPr/>
            <p:nvPr/>
          </p:nvGrpSpPr>
          <p:grpSpPr>
            <a:xfrm>
              <a:off x="6096000" y="2263983"/>
              <a:ext cx="370729" cy="370729"/>
              <a:chOff x="6096000" y="2263983"/>
              <a:chExt cx="370729" cy="37072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2EB4F10-C4F0-4541-A6CE-43D6C9B0FE79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13" name="Pie 236">
                  <a:extLst>
                    <a:ext uri="{FF2B5EF4-FFF2-40B4-BE49-F238E27FC236}">
                      <a16:creationId xmlns:a16="http://schemas.microsoft.com/office/drawing/2014/main" id="{FB08896E-8A35-4D8A-A98D-6AD5075AD4F6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ie 235">
                  <a:extLst>
                    <a:ext uri="{FF2B5EF4-FFF2-40B4-BE49-F238E27FC236}">
                      <a16:creationId xmlns:a16="http://schemas.microsoft.com/office/drawing/2014/main" id="{A693B599-1115-4C37-8E45-5936641A96D9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596760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E9816-D9CC-4737-A7CF-F9A6BA8FA812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1955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01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CB62EF-7589-4875-AB77-2EFAA13D1F06}"/>
                </a:ext>
              </a:extLst>
            </p:cNvPr>
            <p:cNvSpPr txBox="1"/>
            <p:nvPr/>
          </p:nvSpPr>
          <p:spPr>
            <a:xfrm>
              <a:off x="6516877" y="2295459"/>
              <a:ext cx="5129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Pengenalan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&amp; </a:t>
              </a:r>
              <a:r>
                <a:rPr lang="en-US" sz="2400" b="1" i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Ice Breaking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Kursus</a:t>
              </a:r>
              <a:endParaRPr lang="en-US" sz="2400" b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23373-EC5D-4EAA-8CF8-A2A9B8649B05}"/>
              </a:ext>
            </a:extLst>
          </p:cNvPr>
          <p:cNvGrpSpPr/>
          <p:nvPr/>
        </p:nvGrpSpPr>
        <p:grpSpPr>
          <a:xfrm>
            <a:off x="8534400" y="4641592"/>
            <a:ext cx="8190953" cy="493141"/>
            <a:chOff x="6096000" y="2791439"/>
            <a:chExt cx="8190953" cy="4931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655F38-9CDA-4D28-B30D-5C6369E670D1}"/>
                </a:ext>
              </a:extLst>
            </p:cNvPr>
            <p:cNvGrpSpPr/>
            <p:nvPr/>
          </p:nvGrpSpPr>
          <p:grpSpPr>
            <a:xfrm>
              <a:off x="6096000" y="2791439"/>
              <a:ext cx="370729" cy="370729"/>
              <a:chOff x="6096000" y="2263983"/>
              <a:chExt cx="370729" cy="3707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BBCFB7-033B-4731-9BF3-9B54672F73BF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20" name="Pie 243">
                  <a:extLst>
                    <a:ext uri="{FF2B5EF4-FFF2-40B4-BE49-F238E27FC236}">
                      <a16:creationId xmlns:a16="http://schemas.microsoft.com/office/drawing/2014/main" id="{479EBF33-F7AF-4A9D-9804-D5F1ED296456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ie 244">
                  <a:extLst>
                    <a:ext uri="{FF2B5EF4-FFF2-40B4-BE49-F238E27FC236}">
                      <a16:creationId xmlns:a16="http://schemas.microsoft.com/office/drawing/2014/main" id="{56996044-34E6-46D2-8343-08B5DDC1AE06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855995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84938E-2817-43FF-AC0A-06B93B93E668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02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D8C8C9-052C-4DFB-B6A0-EE9FC4A87630}"/>
                </a:ext>
              </a:extLst>
            </p:cNvPr>
            <p:cNvSpPr txBox="1"/>
            <p:nvPr/>
          </p:nvSpPr>
          <p:spPr>
            <a:xfrm>
              <a:off x="6516877" y="2822915"/>
              <a:ext cx="777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latin typeface="Hammersmith One"/>
                </a:rPr>
                <a:t>Membina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Hammersmith One"/>
                </a:rPr>
                <a:t>Corak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Hammersmith One"/>
                </a:rPr>
                <a:t>Berfikir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Hammersmith One"/>
                </a:rPr>
                <a:t>Pelajar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 (</a:t>
              </a:r>
              <a:r>
                <a:rPr lang="en-US" sz="2400" i="1" dirty="0">
                  <a:solidFill>
                    <a:srgbClr val="000000"/>
                  </a:solidFill>
                  <a:latin typeface="Hammersmith One"/>
                </a:rPr>
                <a:t>mindset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 yang </a:t>
              </a:r>
              <a:r>
                <a:rPr lang="en-US" sz="2400" dirty="0" err="1">
                  <a:solidFill>
                    <a:srgbClr val="000000"/>
                  </a:solidFill>
                  <a:latin typeface="Hammersmith One"/>
                </a:rPr>
                <a:t>tepat</a:t>
              </a:r>
              <a:r>
                <a:rPr lang="en-US" sz="2400" dirty="0">
                  <a:solidFill>
                    <a:srgbClr val="000000"/>
                  </a:solidFill>
                  <a:latin typeface="Hammersmith One"/>
                </a:rPr>
                <a:t>)</a:t>
              </a:r>
              <a:endParaRPr lang="en-US" sz="2400" b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0BC4B2-9F43-418A-AC02-8F336229F9F7}"/>
              </a:ext>
            </a:extLst>
          </p:cNvPr>
          <p:cNvGrpSpPr/>
          <p:nvPr/>
        </p:nvGrpSpPr>
        <p:grpSpPr>
          <a:xfrm>
            <a:off x="8534400" y="6065052"/>
            <a:ext cx="3136685" cy="493141"/>
            <a:chOff x="6096000" y="3319257"/>
            <a:chExt cx="3136685" cy="4931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D8BD4F-9119-4343-A1DA-F2662B155548}"/>
                </a:ext>
              </a:extLst>
            </p:cNvPr>
            <p:cNvGrpSpPr/>
            <p:nvPr/>
          </p:nvGrpSpPr>
          <p:grpSpPr>
            <a:xfrm>
              <a:off x="6096000" y="3319257"/>
              <a:ext cx="370729" cy="370729"/>
              <a:chOff x="6096000" y="2263983"/>
              <a:chExt cx="370729" cy="37072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164853C-B106-4E05-B6A9-5C5FCF48F05F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27" name="Pie 248">
                  <a:extLst>
                    <a:ext uri="{FF2B5EF4-FFF2-40B4-BE49-F238E27FC236}">
                      <a16:creationId xmlns:a16="http://schemas.microsoft.com/office/drawing/2014/main" id="{1D92A12D-44DE-43DC-A4C9-C95AF8DDE93C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Pie 249">
                  <a:extLst>
                    <a:ext uri="{FF2B5EF4-FFF2-40B4-BE49-F238E27FC236}">
                      <a16:creationId xmlns:a16="http://schemas.microsoft.com/office/drawing/2014/main" id="{810F9951-2F2D-448F-89B9-3EF6D29004D1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6309508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6BF748-E136-4B3F-B25C-5CB9FF023FE8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03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B93BF0-6D1C-4F21-8E56-B59ECF8ADB5A}"/>
                </a:ext>
              </a:extLst>
            </p:cNvPr>
            <p:cNvSpPr txBox="1"/>
            <p:nvPr/>
          </p:nvSpPr>
          <p:spPr>
            <a:xfrm>
              <a:off x="6516877" y="3350733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Maklumat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Kursus</a:t>
              </a:r>
              <a:endParaRPr lang="en-US" sz="2400" b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5D51D7-7C11-4323-BF25-122E7D9F3F8F}"/>
              </a:ext>
            </a:extLst>
          </p:cNvPr>
          <p:cNvGrpSpPr/>
          <p:nvPr/>
        </p:nvGrpSpPr>
        <p:grpSpPr>
          <a:xfrm>
            <a:off x="8534400" y="6751660"/>
            <a:ext cx="6063768" cy="493141"/>
            <a:chOff x="6096000" y="3845188"/>
            <a:chExt cx="6063768" cy="4931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842A8E-FA63-4613-B2A6-D84DEA641D8B}"/>
                </a:ext>
              </a:extLst>
            </p:cNvPr>
            <p:cNvGrpSpPr/>
            <p:nvPr/>
          </p:nvGrpSpPr>
          <p:grpSpPr>
            <a:xfrm>
              <a:off x="6096000" y="3845188"/>
              <a:ext cx="370729" cy="370729"/>
              <a:chOff x="6096000" y="2263983"/>
              <a:chExt cx="370729" cy="37072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BE488A4-9ED8-442C-A0FF-403C79ACDD22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34" name="Pie 253">
                  <a:extLst>
                    <a:ext uri="{FF2B5EF4-FFF2-40B4-BE49-F238E27FC236}">
                      <a16:creationId xmlns:a16="http://schemas.microsoft.com/office/drawing/2014/main" id="{5380D756-ACD1-46E4-A175-CAD4012966E5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Pie 254">
                  <a:extLst>
                    <a:ext uri="{FF2B5EF4-FFF2-40B4-BE49-F238E27FC236}">
                      <a16:creationId xmlns:a16="http://schemas.microsoft.com/office/drawing/2014/main" id="{D598E373-80C4-4A22-B5C3-E3BEAD07CC9A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9108328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B50524-1A66-4842-8E30-278B9F18879A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115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04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9F6665-4D1D-446B-98BD-493968CCC5E5}"/>
                </a:ext>
              </a:extLst>
            </p:cNvPr>
            <p:cNvSpPr txBox="1"/>
            <p:nvPr/>
          </p:nvSpPr>
          <p:spPr>
            <a:xfrm>
              <a:off x="6516877" y="3876664"/>
              <a:ext cx="5642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Nilai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Berterusan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Dalam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Pembelajaran</a:t>
              </a:r>
              <a:endParaRPr lang="en-US" sz="2400" b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3F3BDE-6516-438E-ADD8-B7F828FED96F}"/>
              </a:ext>
            </a:extLst>
          </p:cNvPr>
          <p:cNvGrpSpPr/>
          <p:nvPr/>
        </p:nvGrpSpPr>
        <p:grpSpPr>
          <a:xfrm>
            <a:off x="8534400" y="7438270"/>
            <a:ext cx="6227275" cy="493141"/>
            <a:chOff x="6096000" y="4374531"/>
            <a:chExt cx="6227275" cy="49314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2B07A63-5445-426A-BAF7-1E1092BCE098}"/>
                </a:ext>
              </a:extLst>
            </p:cNvPr>
            <p:cNvGrpSpPr/>
            <p:nvPr/>
          </p:nvGrpSpPr>
          <p:grpSpPr>
            <a:xfrm>
              <a:off x="6096000" y="4374531"/>
              <a:ext cx="370729" cy="370729"/>
              <a:chOff x="6096000" y="2263983"/>
              <a:chExt cx="370729" cy="37072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6287E9E-4660-4517-8E4E-70DB984E1F65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41" name="Pie 258">
                  <a:extLst>
                    <a:ext uri="{FF2B5EF4-FFF2-40B4-BE49-F238E27FC236}">
                      <a16:creationId xmlns:a16="http://schemas.microsoft.com/office/drawing/2014/main" id="{895BFC9F-4F08-4123-9F5B-DCB0C6C246FB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Pie 259">
                  <a:extLst>
                    <a:ext uri="{FF2B5EF4-FFF2-40B4-BE49-F238E27FC236}">
                      <a16:creationId xmlns:a16="http://schemas.microsoft.com/office/drawing/2014/main" id="{B6821696-8507-48DA-B836-4C1EBE4443DA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12644929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DE9E2C-FAA9-41D3-BD65-DD2F34AE0F24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099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05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FEF4B6-D0B6-446C-870C-0A157723C899}"/>
                </a:ext>
              </a:extLst>
            </p:cNvPr>
            <p:cNvSpPr txBox="1"/>
            <p:nvPr/>
          </p:nvSpPr>
          <p:spPr>
            <a:xfrm>
              <a:off x="6516877" y="4406007"/>
              <a:ext cx="5806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Penerapan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i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Respectful Learning Culture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056ADA-0D8F-4050-93BC-DE6A4AC4D674}"/>
              </a:ext>
            </a:extLst>
          </p:cNvPr>
          <p:cNvGrpSpPr/>
          <p:nvPr/>
        </p:nvGrpSpPr>
        <p:grpSpPr>
          <a:xfrm>
            <a:off x="8502552" y="8155559"/>
            <a:ext cx="3652852" cy="493141"/>
            <a:chOff x="6096000" y="4374531"/>
            <a:chExt cx="3652852" cy="4931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C5634DB-F785-48C2-B275-B90F379DC586}"/>
                </a:ext>
              </a:extLst>
            </p:cNvPr>
            <p:cNvGrpSpPr/>
            <p:nvPr/>
          </p:nvGrpSpPr>
          <p:grpSpPr>
            <a:xfrm>
              <a:off x="6096000" y="4374531"/>
              <a:ext cx="370729" cy="370729"/>
              <a:chOff x="6096000" y="2263983"/>
              <a:chExt cx="370729" cy="37072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F2B3BCB-E56C-4B95-8C69-02E32806F643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48" name="Pie 258">
                  <a:extLst>
                    <a:ext uri="{FF2B5EF4-FFF2-40B4-BE49-F238E27FC236}">
                      <a16:creationId xmlns:a16="http://schemas.microsoft.com/office/drawing/2014/main" id="{6CDB6A53-E79B-4607-90E7-C6BE785989CA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Pie 259">
                  <a:extLst>
                    <a:ext uri="{FF2B5EF4-FFF2-40B4-BE49-F238E27FC236}">
                      <a16:creationId xmlns:a16="http://schemas.microsoft.com/office/drawing/2014/main" id="{481B3720-91CC-40D9-861B-E65243BB2B92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12644929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2A6C83-3DFE-41BA-B30E-C115D2C1B8D3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099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05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EBA862-A301-49B6-84D3-D0748398BBA7}"/>
                </a:ext>
              </a:extLst>
            </p:cNvPr>
            <p:cNvSpPr txBox="1"/>
            <p:nvPr/>
          </p:nvSpPr>
          <p:spPr>
            <a:xfrm>
              <a:off x="6516877" y="4406007"/>
              <a:ext cx="3231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Kesimpulan/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Sintesis</a:t>
              </a:r>
              <a:endParaRPr lang="en-US" sz="2400" b="1" i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650DA9-56B9-49A5-9D3C-F1D7D0C159CB}"/>
              </a:ext>
            </a:extLst>
          </p:cNvPr>
          <p:cNvGrpSpPr/>
          <p:nvPr/>
        </p:nvGrpSpPr>
        <p:grpSpPr>
          <a:xfrm>
            <a:off x="8556910" y="5387118"/>
            <a:ext cx="6980686" cy="493141"/>
            <a:chOff x="6096000" y="3319257"/>
            <a:chExt cx="6980686" cy="49314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44149D2-11C0-493C-95D1-594CA1B7F169}"/>
                </a:ext>
              </a:extLst>
            </p:cNvPr>
            <p:cNvGrpSpPr/>
            <p:nvPr/>
          </p:nvGrpSpPr>
          <p:grpSpPr>
            <a:xfrm>
              <a:off x="6096000" y="3319257"/>
              <a:ext cx="370729" cy="370729"/>
              <a:chOff x="6096000" y="2263983"/>
              <a:chExt cx="370729" cy="37072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29C5060-C927-467C-AE15-BD5AA2C902D1}"/>
                  </a:ext>
                </a:extLst>
              </p:cNvPr>
              <p:cNvGrpSpPr/>
              <p:nvPr/>
            </p:nvGrpSpPr>
            <p:grpSpPr>
              <a:xfrm>
                <a:off x="6096000" y="2263983"/>
                <a:ext cx="370729" cy="370729"/>
                <a:chOff x="7257010" y="2559424"/>
                <a:chExt cx="627530" cy="627530"/>
              </a:xfrm>
            </p:grpSpPr>
            <p:sp>
              <p:nvSpPr>
                <p:cNvPr id="55" name="Pie 248">
                  <a:extLst>
                    <a:ext uri="{FF2B5EF4-FFF2-40B4-BE49-F238E27FC236}">
                      <a16:creationId xmlns:a16="http://schemas.microsoft.com/office/drawing/2014/main" id="{6C85FC60-4065-4929-BE9A-ED0079ED920C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20667320"/>
                    <a:gd name="adj2" fmla="val 20666720"/>
                  </a:avLst>
                </a:prstGeom>
                <a:solidFill>
                  <a:schemeClr val="tx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ie 249">
                  <a:extLst>
                    <a:ext uri="{FF2B5EF4-FFF2-40B4-BE49-F238E27FC236}">
                      <a16:creationId xmlns:a16="http://schemas.microsoft.com/office/drawing/2014/main" id="{FD8697ED-4992-484C-9F03-3C513BE93583}"/>
                    </a:ext>
                  </a:extLst>
                </p:cNvPr>
                <p:cNvSpPr/>
                <p:nvPr/>
              </p:nvSpPr>
              <p:spPr>
                <a:xfrm>
                  <a:off x="7257010" y="2559424"/>
                  <a:ext cx="627530" cy="627530"/>
                </a:xfrm>
                <a:prstGeom prst="pie">
                  <a:avLst>
                    <a:gd name="adj1" fmla="val 6309508"/>
                    <a:gd name="adj2" fmla="val 1617644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410C9-C8B5-469E-AB34-9F123A322D7B}"/>
                  </a:ext>
                </a:extLst>
              </p:cNvPr>
              <p:cNvSpPr txBox="1"/>
              <p:nvPr/>
            </p:nvSpPr>
            <p:spPr>
              <a:xfrm>
                <a:off x="6183581" y="2341625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Raleway SemiBold" panose="020B0503030101060003" pitchFamily="34" charset="77"/>
                  </a:rPr>
                  <a:t>03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5CFBEB-6A9C-47D5-9319-CE47BE499622}"/>
                </a:ext>
              </a:extLst>
            </p:cNvPr>
            <p:cNvSpPr txBox="1"/>
            <p:nvPr/>
          </p:nvSpPr>
          <p:spPr>
            <a:xfrm>
              <a:off x="6516877" y="3350733"/>
              <a:ext cx="6559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 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  <a:hlinkClick r:id="rId6"/>
                </a:rPr>
                <a:t>5.0@UiTM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: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Apa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pelajar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perlu</a:t>
              </a:r>
              <a:r>
                <a:rPr lang="en-US" sz="2400" b="1" dirty="0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sz="2400" b="1" dirty="0" err="1">
                  <a:latin typeface="Raleway SemiBold" panose="020B0503030101060003" pitchFamily="34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tahu</a:t>
              </a:r>
              <a:endParaRPr lang="en-US" sz="2400" b="1" dirty="0">
                <a:latin typeface="Raleway SemiBold" panose="020B0503030101060003" pitchFamily="34" charset="77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391FE4-0857-4467-8D79-C666BD923C5B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826408-F7E8-402C-98A7-8EDE9B6B9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D0C6C5-FBC3-48AA-B8E4-9CBC53FA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EA8252-B390-433D-886E-7580F9D14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271527-00B7-4FB7-A4B7-8DBE7DA79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79581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978651"/>
              </p:ext>
            </p:extLst>
          </p:nvPr>
        </p:nvGraphicFramePr>
        <p:xfrm>
          <a:off x="1430720" y="2886928"/>
          <a:ext cx="15773400" cy="646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124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6493476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136692">
                <a:tc>
                  <a:txBody>
                    <a:bodyPr/>
                    <a:lstStyle/>
                    <a:p>
                      <a:r>
                        <a:rPr lang="en-US" sz="2200" dirty="0" err="1"/>
                        <a:t>Langkah</a:t>
                      </a:r>
                      <a:r>
                        <a:rPr lang="en-US" sz="2200" dirty="0"/>
                        <a:t> 3</a:t>
                      </a:r>
                    </a:p>
                    <a:p>
                      <a:r>
                        <a:rPr lang="en-US" sz="3200" dirty="0"/>
                        <a:t>DESIGN</a:t>
                      </a:r>
                      <a:endParaRPr lang="en-MY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Aktiviti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5600" i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Synthesize</a:t>
                      </a:r>
                    </a:p>
                    <a:p>
                      <a:endParaRPr lang="en-US" sz="2800" i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i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SEPANJANG KULIAH</a:t>
                      </a:r>
                      <a:endParaRPr lang="en-MY" sz="2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Pelajar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dilatih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kesimpulan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sintesis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dipelajari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mengaplikasikannya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konteks</a:t>
                      </a:r>
                      <a:r>
                        <a:rPr 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MY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12344400" y="4187535"/>
            <a:ext cx="4540468" cy="48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B8EACF-CAFE-40FC-AB37-3701DD2AF682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311BB6-1FAE-4BB4-8E81-040BA365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3D0001-0FC5-423D-BB1B-08BEC069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5196F3-9806-4CE2-8AFC-0DAC491F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1525B7-208A-4A8E-A598-5DFE4FC2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8" y="1421431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90181"/>
              </p:ext>
            </p:extLst>
          </p:nvPr>
        </p:nvGraphicFramePr>
        <p:xfrm>
          <a:off x="1430720" y="2886928"/>
          <a:ext cx="15773400" cy="646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224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7483376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136692">
                <a:tc>
                  <a:txBody>
                    <a:bodyPr/>
                    <a:lstStyle/>
                    <a:p>
                      <a:r>
                        <a:rPr lang="en-US" sz="2200" dirty="0" err="1"/>
                        <a:t>Langkah</a:t>
                      </a:r>
                      <a:r>
                        <a:rPr lang="en-US" sz="2200" dirty="0"/>
                        <a:t> 4</a:t>
                      </a:r>
                    </a:p>
                    <a:p>
                      <a:r>
                        <a:rPr lang="en-US" sz="3200" dirty="0"/>
                        <a:t>ASSESS</a:t>
                      </a:r>
                      <a:endParaRPr lang="en-MY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Aktiviti</a:t>
                      </a:r>
                      <a:r>
                        <a:rPr lang="en-US" sz="2200" dirty="0"/>
                        <a:t>/Tools 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Create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Aktiviti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Pembelajaran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Kreativiti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peluang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menzahirkan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dipelajari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ilustrasi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ide,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penerbitan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penulisan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dialog,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sketsa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galeri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sebagainya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menurut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bidang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2109724" y="4110925"/>
            <a:ext cx="4806676" cy="48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F88BB1-D86F-4D13-918D-5D21B2974531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12D841-DD1D-4B1E-B62D-5D280DBB8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E4672-597B-4E50-A342-65E97188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E70DF1-9031-4BA7-B022-888DD19F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8F87B8-8CF9-4ACB-990F-6BAA0D6F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814" y="1421431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766710"/>
              </p:ext>
            </p:extLst>
          </p:nvPr>
        </p:nvGraphicFramePr>
        <p:xfrm>
          <a:off x="1430720" y="2886928"/>
          <a:ext cx="15773400" cy="677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224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7483376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136692">
                <a:tc>
                  <a:txBody>
                    <a:bodyPr/>
                    <a:lstStyle/>
                    <a:p>
                      <a:r>
                        <a:rPr lang="en-US" sz="2200" dirty="0" err="1"/>
                        <a:t>Langkah</a:t>
                      </a:r>
                      <a:r>
                        <a:rPr lang="en-US" sz="2200" dirty="0"/>
                        <a:t> 5</a:t>
                      </a:r>
                    </a:p>
                    <a:p>
                      <a:r>
                        <a:rPr lang="en-US" sz="3200" dirty="0"/>
                        <a:t>ASSESS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BUILD-IN</a:t>
                      </a:r>
                      <a:r>
                        <a:rPr lang="en-US" sz="3200" baseline="0" dirty="0"/>
                        <a:t> BELIEF</a:t>
                      </a:r>
                      <a:endParaRPr lang="en-US" sz="3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Aktiviti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Connect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Sebaik-baiknya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sekali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dalam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satu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semester)</a:t>
                      </a:r>
                      <a:endParaRPr lang="en-MY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dihubungkan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lain/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pakar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pengamal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komuniti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perkongsian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juga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didedahkan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ilmu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hubungkait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ilmu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alam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Pencipta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MY" sz="3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12098392" y="4199538"/>
            <a:ext cx="4818008" cy="49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B807D-4B04-4986-9256-7F830138AC13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6CE99A-41EA-4FDB-9893-6968976AD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12139E-5627-4620-84B0-993291409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BCC883-E62E-4B56-8C5B-2477D914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9352A8-737B-46E3-91E0-DB101448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814" y="1528669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366910"/>
              </p:ext>
            </p:extLst>
          </p:nvPr>
        </p:nvGraphicFramePr>
        <p:xfrm>
          <a:off x="1430720" y="2886928"/>
          <a:ext cx="15773400" cy="759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28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8036472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783080">
                <a:tc>
                  <a:txBody>
                    <a:bodyPr/>
                    <a:lstStyle/>
                    <a:p>
                      <a:r>
                        <a:rPr lang="en-US" sz="2200" dirty="0" err="1"/>
                        <a:t>Langkah</a:t>
                      </a:r>
                      <a:r>
                        <a:rPr lang="en-US" sz="2200" dirty="0"/>
                        <a:t>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ASSESS</a:t>
                      </a:r>
                    </a:p>
                    <a:p>
                      <a:r>
                        <a:rPr lang="en-US" sz="3200" dirty="0"/>
                        <a:t>BUILD-IN</a:t>
                      </a:r>
                      <a:r>
                        <a:rPr lang="en-US" sz="3200" baseline="0" dirty="0"/>
                        <a:t> BELIEF</a:t>
                      </a:r>
                      <a:endParaRPr lang="en-US" sz="3200" dirty="0"/>
                    </a:p>
                    <a:p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Aktiviti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Reflect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Mingguan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atau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Bulanan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MY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digesa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refleksi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pengalaman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ilmu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kepentingannya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kognitif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afektif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kemahiran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maklumbalas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bertulis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video 90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diskusi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jurnal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pengisian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eportfolio</a:t>
                      </a:r>
                      <a:endParaRPr lang="en-MY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2127688" y="4131025"/>
            <a:ext cx="4631056" cy="48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27EF85-4FDB-4E30-8678-AFF930BDCA57}"/>
              </a:ext>
            </a:extLst>
          </p:cNvPr>
          <p:cNvGrpSpPr/>
          <p:nvPr/>
        </p:nvGrpSpPr>
        <p:grpSpPr>
          <a:xfrm>
            <a:off x="0" y="-945119"/>
            <a:ext cx="18288000" cy="11232118"/>
            <a:chOff x="0" y="-630080"/>
            <a:chExt cx="12192000" cy="7488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245C1A-5391-402A-879F-D0D0218F2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120676-BA3B-4A4D-AF41-04AFE9FB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66" y="90037"/>
              <a:ext cx="1534506" cy="5931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9D255B-6152-4C64-AA7E-9679215F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97" y="-630080"/>
              <a:ext cx="2033367" cy="20333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AAD130-F1A4-4D62-8B0B-FF005E02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8" y="97663"/>
              <a:ext cx="1705451" cy="5855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421431"/>
            <a:ext cx="15773400" cy="1152526"/>
          </a:xfrm>
        </p:spPr>
        <p:txBody>
          <a:bodyPr>
            <a:normAutofit/>
          </a:bodyPr>
          <a:lstStyle/>
          <a:p>
            <a:r>
              <a:rPr lang="en-US" dirty="0"/>
              <a:t>7 LANGKAH PENYAMPAIAN UNTUK APLIKASI MODEL ADAB </a:t>
            </a:r>
            <a:r>
              <a:rPr lang="en-US" dirty="0" err="1"/>
              <a:t>UiTM</a:t>
            </a:r>
            <a:endParaRPr lang="en-MY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03543"/>
              </p:ext>
            </p:extLst>
          </p:nvPr>
        </p:nvGraphicFramePr>
        <p:xfrm>
          <a:off x="620786" y="2970628"/>
          <a:ext cx="17348432" cy="71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500">
                  <a:extLst>
                    <a:ext uri="{9D8B030D-6E8A-4147-A177-3AD203B41FA5}">
                      <a16:colId xmlns:a16="http://schemas.microsoft.com/office/drawing/2014/main" val="2073699991"/>
                    </a:ext>
                  </a:extLst>
                </a:gridCol>
                <a:gridCol w="6918122">
                  <a:extLst>
                    <a:ext uri="{9D8B030D-6E8A-4147-A177-3AD203B41FA5}">
                      <a16:colId xmlns:a16="http://schemas.microsoft.com/office/drawing/2014/main" val="93438886"/>
                    </a:ext>
                  </a:extLst>
                </a:gridCol>
                <a:gridCol w="5782810">
                  <a:extLst>
                    <a:ext uri="{9D8B030D-6E8A-4147-A177-3AD203B41FA5}">
                      <a16:colId xmlns:a16="http://schemas.microsoft.com/office/drawing/2014/main" val="111707083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2200" dirty="0" err="1"/>
                        <a:t>Langkah</a:t>
                      </a:r>
                      <a:r>
                        <a:rPr lang="en-US" sz="2200" dirty="0"/>
                        <a:t> 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ASSESS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BUILD-IN</a:t>
                      </a:r>
                      <a:r>
                        <a:rPr lang="en-US" sz="3200" baseline="0" dirty="0"/>
                        <a:t> BELIEF</a:t>
                      </a:r>
                      <a:endParaRPr lang="en-US" sz="3200" dirty="0"/>
                    </a:p>
                    <a:p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Penjelasan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Contoh</a:t>
                      </a:r>
                      <a:r>
                        <a:rPr lang="en-US" sz="2200" dirty="0"/>
                        <a:t>/Tools</a:t>
                      </a:r>
                      <a:endParaRPr lang="en-MY" sz="22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19915830"/>
                  </a:ext>
                </a:extLst>
              </a:tr>
              <a:tr h="5325332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FF00"/>
                          </a:solidFill>
                        </a:rPr>
                        <a:t>Value and Extend</a:t>
                      </a:r>
                    </a:p>
                    <a:p>
                      <a:endParaRPr lang="en-US" sz="22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Mengaitkan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setiap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bab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dengan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kehidupan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realiti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dan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galakan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perkongsian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ilmu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MY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dibantu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menilai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menyebarkan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pengetahuan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kemahiran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dimanfaatkan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kesejahteraan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kemampanan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komuniti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masyarakat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setempat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alam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sekitar</a:t>
                      </a:r>
                      <a:endParaRPr lang="en-MY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200" dirty="0"/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493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12630993" y="4519827"/>
            <a:ext cx="4919826" cy="49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4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BF1B49C7-D46D-4773-BA36-BC804FACF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E58854-1257-44EE-9EB3-E00CE8138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845" y="1520285"/>
            <a:ext cx="15912947" cy="108637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Advocating Inspired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10CA8-6028-4057-B773-6B00B60A09BD}"/>
              </a:ext>
            </a:extLst>
          </p:cNvPr>
          <p:cNvSpPr/>
          <p:nvPr/>
        </p:nvSpPr>
        <p:spPr>
          <a:xfrm>
            <a:off x="861091" y="3203119"/>
            <a:ext cx="8282909" cy="563256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MY" sz="400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 hear, I forget</a:t>
            </a:r>
          </a:p>
          <a:p>
            <a:pPr defTabSz="1371600">
              <a:defRPr/>
            </a:pPr>
            <a:r>
              <a:rPr lang="en-MY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I see, I remember</a:t>
            </a:r>
          </a:p>
          <a:p>
            <a:pPr defTabSz="1371600">
              <a:defRPr/>
            </a:pPr>
            <a:r>
              <a:rPr lang="en-MY" sz="5600" dirty="0">
                <a:solidFill>
                  <a:prstClr val="black"/>
                </a:solidFill>
                <a:latin typeface="Century Gothic" panose="020B0502020202020204" pitchFamily="34" charset="0"/>
              </a:rPr>
              <a:t>I do, I understand</a:t>
            </a:r>
          </a:p>
          <a:p>
            <a:pPr defTabSz="1371600">
              <a:defRPr/>
            </a:pPr>
            <a:r>
              <a:rPr lang="en-MY" sz="6401" dirty="0">
                <a:solidFill>
                  <a:prstClr val="black"/>
                </a:solidFill>
                <a:latin typeface="Century Gothic" panose="020B0502020202020204" pitchFamily="34" charset="0"/>
              </a:rPr>
              <a:t>I think, I discover</a:t>
            </a:r>
          </a:p>
          <a:p>
            <a:pPr defTabSz="1371600">
              <a:defRPr/>
            </a:pPr>
            <a:r>
              <a:rPr lang="en-MY" sz="7200" dirty="0">
                <a:solidFill>
                  <a:prstClr val="black"/>
                </a:solidFill>
                <a:latin typeface="Century Gothic" panose="020B0502020202020204" pitchFamily="34" charset="0"/>
              </a:rPr>
              <a:t>I feel, I value</a:t>
            </a:r>
          </a:p>
          <a:p>
            <a:pPr defTabSz="1371600">
              <a:defRPr/>
            </a:pPr>
            <a:r>
              <a:rPr lang="en-MY" sz="8000" dirty="0">
                <a:solidFill>
                  <a:prstClr val="black"/>
                </a:solidFill>
                <a:latin typeface="Century Gothic" panose="020B0502020202020204" pitchFamily="34" charset="0"/>
              </a:rPr>
              <a:t>I share, I gain</a:t>
            </a:r>
          </a:p>
        </p:txBody>
      </p:sp>
      <p:pic>
        <p:nvPicPr>
          <p:cNvPr id="5" name="Picture 4" descr="Five bulbs and one of them is glowing">
            <a:extLst>
              <a:ext uri="{FF2B5EF4-FFF2-40B4-BE49-F238E27FC236}">
                <a16:creationId xmlns:a16="http://schemas.microsoft.com/office/drawing/2014/main" id="{57DF98EB-956C-4506-B3C2-8CAB63392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53" y="3142495"/>
            <a:ext cx="8513562" cy="567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F598C-4953-4156-9FF7-24BE400FB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D4170-8CA3-4FA0-8313-4CD695E62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74" y="-853546"/>
            <a:ext cx="3153443" cy="311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6C13C-491C-4FC8-945D-9054BC51F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90883"/>
            <a:ext cx="2575182" cy="1090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4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4"/>
    </mc:Choice>
    <mc:Fallback xmlns="">
      <p:transition spd="slow" advTm="53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59CBD324-2AD4-446A-849E-585CFA825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2CFB90-2EA4-46CE-B2DE-09DA7B74FA46}"/>
              </a:ext>
            </a:extLst>
          </p:cNvPr>
          <p:cNvSpPr txBox="1"/>
          <p:nvPr/>
        </p:nvSpPr>
        <p:spPr>
          <a:xfrm>
            <a:off x="6781800" y="4681835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/>
              <a:t>SEKIAN, TERIMA KASIH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D9A24-FFA1-4877-9082-8AEDAC3C0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560F4-8D4B-486E-AC71-C4A9370BD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74" y="-853546"/>
            <a:ext cx="3153443" cy="3111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05B37-7C91-42AE-8702-741856C0C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90883"/>
            <a:ext cx="2575182" cy="1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AD45F7A0-8548-4599-ACE0-263CD8BB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136075" y="1125924"/>
            <a:ext cx="16161324" cy="1562256"/>
            <a:chOff x="0" y="722343"/>
            <a:chExt cx="21548433" cy="2083007"/>
          </a:xfrm>
        </p:grpSpPr>
        <p:sp>
          <p:nvSpPr>
            <p:cNvPr id="3" name="TextBox 3"/>
            <p:cNvSpPr txBox="1"/>
            <p:nvPr/>
          </p:nvSpPr>
          <p:spPr>
            <a:xfrm>
              <a:off x="1017855" y="722343"/>
              <a:ext cx="20530578" cy="14875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18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00000"/>
                  </a:solidFill>
                  <a:latin typeface="Hammersmith One Bold"/>
                </a:rPr>
                <a:t>PENGENALAN &amp; ICE BREAKING KURSUS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2064439"/>
              <a:ext cx="10025385" cy="740911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36075" y="4921954"/>
            <a:ext cx="4005115" cy="2602449"/>
            <a:chOff x="0" y="0"/>
            <a:chExt cx="5340153" cy="3469932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5340153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Hammersmith One"/>
                </a:rPr>
                <a:t>Pensyarah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24005"/>
              <a:ext cx="5340153" cy="2545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Nama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Fakulti 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No Telefon 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Emel </a:t>
              </a:r>
            </a:p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Bilik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97136" y="4921954"/>
            <a:ext cx="4005115" cy="3764499"/>
            <a:chOff x="0" y="0"/>
            <a:chExt cx="5340153" cy="5019332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5340153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Hammersmith One"/>
                </a:rPr>
                <a:t>Kursus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24005"/>
              <a:ext cx="5340153" cy="4095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Kod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Kursus</a:t>
              </a: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Nama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Kursus</a:t>
              </a: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Jam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Kredit</a:t>
              </a: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Status : 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Wajib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Universiti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Main target: 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Knowledge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Skill</a:t>
              </a:r>
            </a:p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Attitude / Value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0683" y="4697670"/>
            <a:ext cx="4904701" cy="4659297"/>
            <a:chOff x="0" y="-28575"/>
            <a:chExt cx="6539601" cy="621239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6539601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 dirty="0" err="1">
                  <a:solidFill>
                    <a:srgbClr val="000000"/>
                  </a:solidFill>
                  <a:latin typeface="Hammersmith One"/>
                </a:rPr>
                <a:t>Pelajar</a:t>
              </a:r>
              <a:endParaRPr lang="en-US" sz="3500" dirty="0">
                <a:solidFill>
                  <a:srgbClr val="000000"/>
                </a:solidFill>
                <a:latin typeface="Hammersmith On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24005"/>
              <a:ext cx="6539601" cy="5259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Analisis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Situasi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Pelajar</a:t>
              </a:r>
              <a:endParaRPr lang="en-US" sz="2199" dirty="0">
                <a:solidFill>
                  <a:srgbClr val="000000"/>
                </a:solidFill>
                <a:latin typeface="Clear Sans Regular"/>
              </a:endParaRPr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Rujuk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Profil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Pelajar</a:t>
              </a:r>
              <a:endParaRPr lang="en-US" sz="2199" dirty="0">
                <a:solidFill>
                  <a:srgbClr val="FF0000"/>
                </a:solidFill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 err="1">
                  <a:latin typeface="Clear Sans Regular"/>
                </a:rPr>
                <a:t>Analisis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Karakter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Pelajar</a:t>
              </a:r>
              <a:endParaRPr lang="en-US" sz="2199" dirty="0"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 err="1">
                  <a:latin typeface="Clear Sans Regular"/>
                </a:rPr>
                <a:t>Cth</a:t>
              </a:r>
              <a:r>
                <a:rPr lang="en-US" sz="2199" dirty="0">
                  <a:latin typeface="Clear Sans Regular"/>
                </a:rPr>
                <a:t>:  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latin typeface="Clear Sans Regular"/>
                </a:rPr>
                <a:t>- </a:t>
              </a:r>
              <a:r>
                <a:rPr lang="en-US" sz="2199" dirty="0" err="1">
                  <a:latin typeface="Clear Sans Regular"/>
                </a:rPr>
                <a:t>Lukisan</a:t>
              </a:r>
              <a:r>
                <a:rPr lang="en-US" sz="2199" dirty="0">
                  <a:latin typeface="Clear Sans Regular"/>
                </a:rPr>
                <a:t> ADHTP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latin typeface="Clear Sans Regular"/>
                </a:rPr>
                <a:t>- </a:t>
              </a:r>
              <a:r>
                <a:rPr lang="en-US" sz="2199" dirty="0" err="1">
                  <a:latin typeface="Clear Sans Regular"/>
                </a:rPr>
                <a:t>Soal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selidik</a:t>
              </a:r>
              <a:r>
                <a:rPr lang="en-US" sz="2199" dirty="0">
                  <a:latin typeface="Clear Sans Regular"/>
                </a:rPr>
                <a:t> VAK (</a:t>
              </a:r>
              <a:r>
                <a:rPr lang="en-US" sz="2199" i="1" dirty="0">
                  <a:latin typeface="Clear Sans Regular"/>
                </a:rPr>
                <a:t>Visual-Auditory-Kinesthetic</a:t>
              </a:r>
              <a:r>
                <a:rPr lang="en-US" sz="2199" dirty="0">
                  <a:latin typeface="Clear Sans Regular"/>
                </a:rPr>
                <a:t>)</a:t>
              </a:r>
            </a:p>
            <a:p>
              <a:pPr>
                <a:lnSpc>
                  <a:spcPts val="3079"/>
                </a:lnSpc>
              </a:pPr>
              <a:r>
                <a:rPr lang="en-US" sz="2199" dirty="0">
                  <a:latin typeface="Clear Sans Regular"/>
                </a:rPr>
                <a:t>- </a:t>
              </a:r>
              <a:r>
                <a:rPr lang="en-US" sz="2199" dirty="0" err="1">
                  <a:latin typeface="Clear Sans Regular"/>
                </a:rPr>
                <a:t>Jangkaan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pensyarah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untuk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pelajar</a:t>
              </a:r>
              <a:endParaRPr lang="en-US" sz="2199" dirty="0">
                <a:latin typeface="Clear Sans Regular"/>
              </a:endParaRPr>
            </a:p>
            <a:p>
              <a:pPr>
                <a:lnSpc>
                  <a:spcPts val="3079"/>
                </a:lnSpc>
              </a:pPr>
              <a:r>
                <a:rPr lang="en-US" sz="2199" dirty="0">
                  <a:latin typeface="Clear Sans Regular"/>
                </a:rPr>
                <a:t>(</a:t>
              </a:r>
              <a:r>
                <a:rPr lang="en-US" sz="2199" dirty="0" err="1">
                  <a:latin typeface="Clear Sans Regular"/>
                </a:rPr>
                <a:t>Boleh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dilakukan</a:t>
              </a:r>
              <a:r>
                <a:rPr lang="en-US" sz="2199" dirty="0">
                  <a:latin typeface="Clear Sans Regular"/>
                </a:rPr>
                <a:t> di </a:t>
              </a:r>
              <a:r>
                <a:rPr lang="en-US" sz="2199" dirty="0" err="1">
                  <a:latin typeface="Clear Sans Regular"/>
                </a:rPr>
                <a:t>akhir</a:t>
              </a:r>
              <a:r>
                <a:rPr lang="en-US" sz="2199" dirty="0">
                  <a:latin typeface="Clear Sans Regular"/>
                </a:rPr>
                <a:t> </a:t>
              </a:r>
              <a:r>
                <a:rPr lang="en-US" sz="2199" dirty="0" err="1">
                  <a:latin typeface="Clear Sans Regular"/>
                </a:rPr>
                <a:t>taklimat</a:t>
              </a:r>
              <a:r>
                <a:rPr lang="en-US" sz="2199" dirty="0">
                  <a:latin typeface="Clear Sans Regular"/>
                </a:rPr>
                <a:t>)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latin typeface="Clear Sans Regular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 rot="5400000">
            <a:off x="12761773" y="4742132"/>
            <a:ext cx="10861953" cy="8027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6075" y="2971357"/>
            <a:ext cx="1057439" cy="11562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50683" y="3028303"/>
            <a:ext cx="847149" cy="104235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97136" y="3085249"/>
            <a:ext cx="1042353" cy="1042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A03920-6FE3-4C15-97AC-CF6B033DED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658" y="165227"/>
            <a:ext cx="1931732" cy="1028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5938F4-4C16-479D-91B8-012C1E03EB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14" y="-693154"/>
            <a:ext cx="3153443" cy="29347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BEA325-1CD6-4F7E-8C21-5415CDA581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" y="97663"/>
            <a:ext cx="2575182" cy="1028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608626EB-8F2D-4A49-8BB5-CBF618F21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0"/>
            <a:ext cx="17699563" cy="1028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0B0E67-56A9-47E8-9EEE-08A77D738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658" y="165227"/>
            <a:ext cx="1931732" cy="10282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59292A-0B94-41A7-ABE0-67DDF0E80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14" y="-693154"/>
            <a:ext cx="3153443" cy="29347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4D315E-97D7-45B1-9110-575C4EB65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" y="97663"/>
            <a:ext cx="2575182" cy="10282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t="48817" b="6384"/>
          <a:stretch>
            <a:fillRect/>
          </a:stretch>
        </p:blipFill>
        <p:spPr>
          <a:xfrm>
            <a:off x="6979702" y="1562100"/>
            <a:ext cx="3757095" cy="2524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rcRect l="8031" t="13471" r="6123"/>
          <a:stretch>
            <a:fillRect/>
          </a:stretch>
        </p:blipFill>
        <p:spPr>
          <a:xfrm>
            <a:off x="6979702" y="7267019"/>
            <a:ext cx="3757095" cy="25246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/>
          <a:srcRect l="395" r="395"/>
          <a:stretch>
            <a:fillRect/>
          </a:stretch>
        </p:blipFill>
        <p:spPr>
          <a:xfrm>
            <a:off x="6979702" y="4414560"/>
            <a:ext cx="3757095" cy="252468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-288614" y="1408591"/>
            <a:ext cx="6483605" cy="88784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1009069"/>
            <a:ext cx="4762500" cy="2865741"/>
            <a:chOff x="0" y="-57151"/>
            <a:chExt cx="6350000" cy="382098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3396542"/>
              <a:ext cx="4969928" cy="367295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-57151"/>
              <a:ext cx="6350000" cy="2948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99"/>
                </a:lnSpc>
              </a:pPr>
              <a:r>
                <a:rPr lang="en-US" sz="5400" spc="-139" dirty="0" err="1">
                  <a:solidFill>
                    <a:srgbClr val="000000"/>
                  </a:solidFill>
                  <a:latin typeface="Clear Sans Regular"/>
                </a:rPr>
                <a:t>Corak</a:t>
              </a:r>
              <a:r>
                <a:rPr lang="en-US" sz="5400" spc="-139" dirty="0">
                  <a:solidFill>
                    <a:srgbClr val="000000"/>
                  </a:solidFill>
                  <a:latin typeface="Clear Sans Regular"/>
                </a:rPr>
                <a:t> </a:t>
              </a:r>
              <a:r>
                <a:rPr lang="en-US" sz="5400" spc="-139" dirty="0" err="1">
                  <a:solidFill>
                    <a:srgbClr val="000000"/>
                  </a:solidFill>
                  <a:latin typeface="Clear Sans Regular"/>
                </a:rPr>
                <a:t>Berfikir</a:t>
              </a:r>
              <a:r>
                <a:rPr lang="en-US" sz="5400" spc="-139" dirty="0">
                  <a:solidFill>
                    <a:srgbClr val="000000"/>
                  </a:solidFill>
                  <a:latin typeface="Clear Sans Regular"/>
                </a:rPr>
                <a:t> (Mindset </a:t>
              </a:r>
              <a:r>
                <a:rPr lang="en-US" sz="5400" spc="-139" dirty="0" err="1">
                  <a:solidFill>
                    <a:srgbClr val="000000"/>
                  </a:solidFill>
                  <a:latin typeface="Clear Sans Regular"/>
                </a:rPr>
                <a:t>tepat</a:t>
              </a:r>
              <a:r>
                <a:rPr lang="en-US" sz="5400" spc="-139" dirty="0">
                  <a:solidFill>
                    <a:srgbClr val="000000"/>
                  </a:solidFill>
                  <a:latin typeface="Clear Sans Regular"/>
                </a:rPr>
                <a:t>)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035086" y="8562201"/>
            <a:ext cx="689712" cy="70248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332121" y="1562100"/>
            <a:ext cx="6784432" cy="2628583"/>
            <a:chOff x="0" y="0"/>
            <a:chExt cx="9045909" cy="350477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9045909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Hammersmith One"/>
                </a:rPr>
                <a:t>Talent with competencies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3858"/>
              <a:ext cx="9045909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lear Sans Regular"/>
                </a:rPr>
                <a:t>-Knowledge, practical skills and attitude to meet the needs of changing world of </a:t>
              </a:r>
              <a:r>
                <a:rPr lang="en-US" sz="3000" dirty="0" err="1">
                  <a:solidFill>
                    <a:srgbClr val="000000"/>
                  </a:solidFill>
                  <a:latin typeface="Clear Sans Regular"/>
                </a:rPr>
                <a:t>workd</a:t>
              </a:r>
              <a:r>
                <a:rPr lang="en-US" sz="3000" dirty="0">
                  <a:solidFill>
                    <a:srgbClr val="000000"/>
                  </a:solidFill>
                  <a:latin typeface="Clear Sans Regular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024717"/>
              <a:ext cx="9045909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332121" y="4149517"/>
            <a:ext cx="6784432" cy="3161983"/>
            <a:chOff x="0" y="0"/>
            <a:chExt cx="9045909" cy="421597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045909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000000"/>
                  </a:solidFill>
                  <a:latin typeface="Hammersmith One"/>
                </a:rPr>
                <a:t>Social capital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3858"/>
              <a:ext cx="9045909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lear Sans Regular"/>
                </a:rPr>
                <a:t>- Citizens with shared norms, values and understanding that facilitates cooperation in community and industry for nation building and development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35917"/>
              <a:ext cx="9045909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340981" y="7483982"/>
            <a:ext cx="6612985" cy="2090754"/>
            <a:chOff x="0" y="0"/>
            <a:chExt cx="8817313" cy="278767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8817313" cy="7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Hammersmith One"/>
                </a:rPr>
                <a:t>Talents that will catalyse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10906"/>
              <a:ext cx="8817313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lear Sans Regular"/>
                </a:rPr>
                <a:t>-Social mobility in elevating the quality of life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307612"/>
              <a:ext cx="8817313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96620" y="4666839"/>
            <a:ext cx="5540886" cy="274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"/>
              </a:rPr>
              <a:t>Objektif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 Pendidikan di UiTM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620AFD27-9394-4733-AFFF-1BE84D4E2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" y="1155332"/>
            <a:ext cx="17699563" cy="91316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97419A-E676-4716-819C-8C99E4641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658" y="280711"/>
            <a:ext cx="1931732" cy="9127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D05C9C-7C69-4DA7-8B97-DD4F6408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14" y="-363550"/>
            <a:ext cx="3153443" cy="26051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9EE29E9-7319-4D6B-8F18-F839490C2F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" y="213147"/>
            <a:ext cx="2575182" cy="91277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133999" y="-75439"/>
            <a:ext cx="18421999" cy="2659295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3" name="TextBox 3"/>
          <p:cNvSpPr txBox="1"/>
          <p:nvPr/>
        </p:nvSpPr>
        <p:spPr>
          <a:xfrm>
            <a:off x="-133999" y="-116773"/>
            <a:ext cx="17888597" cy="3428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4400" b="1" spc="-139" dirty="0">
                <a:latin typeface="Clear Sans Regular"/>
              </a:rPr>
              <a:t>MINDSET PEMBELAJARAN DI UiTM: </a:t>
            </a:r>
          </a:p>
          <a:p>
            <a:pPr algn="ctr">
              <a:lnSpc>
                <a:spcPts val="9099"/>
              </a:lnSpc>
            </a:pPr>
            <a:r>
              <a:rPr lang="en-US" sz="4400" b="1" spc="-139" dirty="0">
                <a:latin typeface="Clear Sans Regular"/>
              </a:rPr>
              <a:t>MEMBINA KEHIDUPAN BERTAMADUN YANG SEJAHTERA</a:t>
            </a:r>
            <a:br>
              <a:rPr lang="en-US" sz="5400" b="1" spc="-139" dirty="0">
                <a:latin typeface="Clear Sans Regular"/>
              </a:rPr>
            </a:br>
            <a:endParaRPr lang="en-US" sz="5400" b="1" spc="-139" dirty="0">
              <a:latin typeface="Clear Sans Regular"/>
            </a:endParaRPr>
          </a:p>
        </p:txBody>
      </p:sp>
      <p:sp>
        <p:nvSpPr>
          <p:cNvPr id="4" name="AutoShape 4"/>
          <p:cNvSpPr/>
          <p:nvPr/>
        </p:nvSpPr>
        <p:spPr>
          <a:xfrm rot="-5400000">
            <a:off x="996876" y="509990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1249357" y="3819599"/>
            <a:ext cx="457200" cy="4575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045774" y="3724543"/>
            <a:ext cx="6105492" cy="1867550"/>
            <a:chOff x="0" y="0"/>
            <a:chExt cx="8140656" cy="2490066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8140656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REPUTATION, COMPETITION &amp; RANKING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93539"/>
              <a:ext cx="8140656" cy="996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 err="1">
                  <a:solidFill>
                    <a:srgbClr val="000000"/>
                  </a:solidFill>
                  <a:latin typeface="Clear Sans Regular"/>
                </a:rPr>
                <a:t>Egositic</a:t>
              </a: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, Reward Based, Glorification, Inequality in access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1249357" y="5951188"/>
            <a:ext cx="457200" cy="4575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1249357" y="8082778"/>
            <a:ext cx="457200" cy="45758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045774" y="5929951"/>
            <a:ext cx="6678423" cy="1501631"/>
            <a:chOff x="0" y="-28575"/>
            <a:chExt cx="8904565" cy="20021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8212272" cy="12985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HE PROGRAM IS ABOUT GETTING JOB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93539"/>
              <a:ext cx="8904565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Graduate's Social Status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9854424" y="3819599"/>
            <a:ext cx="457200" cy="4575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50841" y="3703112"/>
            <a:ext cx="7025158" cy="1906091"/>
            <a:chOff x="0" y="-28575"/>
            <a:chExt cx="9366877" cy="254145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9366877" cy="1298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CREDIBILITY, SUSTAINABILITY, COLABORATION &amp; CO-EXISTENCE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93539"/>
              <a:ext cx="9366873" cy="1019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Ethical, Humility, Honest, Just Society, Responsibility &amp; Accountability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9854424" y="5951188"/>
            <a:ext cx="457200" cy="4575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" r="34"/>
          <a:stretch>
            <a:fillRect/>
          </a:stretch>
        </p:blipFill>
        <p:spPr>
          <a:xfrm rot="5400000">
            <a:off x="9854424" y="8082778"/>
            <a:ext cx="457200" cy="457588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0650841" y="5951382"/>
            <a:ext cx="7025161" cy="1480200"/>
            <a:chOff x="0" y="0"/>
            <a:chExt cx="9366882" cy="197359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9366882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HE - WISDOM (SPIRITUAL INTELLIGENCE / MORAL UPRIGHT)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93539"/>
              <a:ext cx="9366882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Inner purification &amp; Love for knowledge 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 rot="-5400000">
            <a:off x="996876" y="723149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5400000">
            <a:off x="9601943" y="509990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-5400000">
            <a:off x="9601943" y="723149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0" y="2303301"/>
            <a:ext cx="8022963" cy="9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4400" dirty="0">
                <a:solidFill>
                  <a:srgbClr val="000000"/>
                </a:solidFill>
                <a:latin typeface="Open Sans Extra Bold"/>
              </a:rPr>
              <a:t>Neoliberalism</a:t>
            </a:r>
            <a:endParaRPr lang="en-US" sz="57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601200" y="2544725"/>
            <a:ext cx="86868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1"/>
              </a:lnSpc>
            </a:pPr>
            <a:r>
              <a:rPr lang="en-US" sz="4000" dirty="0">
                <a:solidFill>
                  <a:srgbClr val="000000"/>
                </a:solidFill>
                <a:latin typeface="Open Sans Extra Bold"/>
              </a:rPr>
              <a:t>Amanah </a:t>
            </a:r>
            <a:r>
              <a:rPr lang="en-US" sz="4000" dirty="0" err="1">
                <a:solidFill>
                  <a:srgbClr val="000000"/>
                </a:solidFill>
                <a:latin typeface="Open Sans Extra Bold"/>
              </a:rPr>
              <a:t>manusia</a:t>
            </a:r>
            <a:r>
              <a:rPr lang="en-US" sz="4000" dirty="0">
                <a:solidFill>
                  <a:srgbClr val="000000"/>
                </a:solidFill>
                <a:latin typeface="Open Sans Extra Bold"/>
              </a:rPr>
              <a:t> / khalifah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045774" y="7778641"/>
            <a:ext cx="6678423" cy="1353027"/>
            <a:chOff x="0" y="-28575"/>
            <a:chExt cx="8904565" cy="180403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28575"/>
              <a:ext cx="8212272" cy="12921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EMPHASIS ON COGNITIVE ASPECT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295400"/>
              <a:ext cx="8904565" cy="48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Clear Sans Regular"/>
                </a:rPr>
                <a:t>Human as capital to economic development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650841" y="7819122"/>
            <a:ext cx="7368175" cy="1867550"/>
            <a:chOff x="0" y="0"/>
            <a:chExt cx="9824233" cy="249006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28575"/>
              <a:ext cx="9824233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rgbClr val="000000"/>
                  </a:solidFill>
                  <a:latin typeface="Clear Sans Regular Bold"/>
                </a:rPr>
                <a:t>EMPHASIS ON HOLISTIC HUMAN BEING 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493539"/>
              <a:ext cx="9824233" cy="996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Human as khalifah </a:t>
              </a:r>
            </a:p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Clear Sans Regular"/>
                </a:rPr>
                <a:t>Fulfilling a meaningful existence</a:t>
              </a:r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3EB6932-048B-4EB0-8724-27EDDA25421E}"/>
              </a:ext>
            </a:extLst>
          </p:cNvPr>
          <p:cNvSpPr/>
          <p:nvPr/>
        </p:nvSpPr>
        <p:spPr>
          <a:xfrm>
            <a:off x="8285747" y="2757663"/>
            <a:ext cx="1548430" cy="58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55896E-2107-447E-A5E7-44B0510A8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42342"/>
            <a:ext cx="1931732" cy="10282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E36760-11A2-4BDE-90B7-8FABA6A51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824" y="-876300"/>
            <a:ext cx="3153443" cy="29347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6FCC93-163E-4EBB-8981-73A3AB6F7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0"/>
            <a:ext cx="2575182" cy="1028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8BDCAA-1D05-426A-92F7-3676B373D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303" b="3920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AE561-8272-48A4-B4FE-61057DBD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2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E082AC36-90C1-48B9-A639-5C6F7B961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" y="34039"/>
            <a:ext cx="1769956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9127578" y="2590686"/>
            <a:ext cx="8231118" cy="5102312"/>
            <a:chOff x="0" y="0"/>
            <a:chExt cx="10974824" cy="6803083"/>
          </a:xfrm>
        </p:grpSpPr>
        <p:sp>
          <p:nvSpPr>
            <p:cNvPr id="3" name="AutoShape 3"/>
            <p:cNvSpPr/>
            <p:nvPr/>
          </p:nvSpPr>
          <p:spPr>
            <a:xfrm rot="-10800000">
              <a:off x="0" y="0"/>
              <a:ext cx="7573283" cy="6803083"/>
            </a:xfrm>
            <a:prstGeom prst="rect">
              <a:avLst/>
            </a:prstGeom>
            <a:solidFill>
              <a:srgbClr val="FFB923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5872512" y="1700771"/>
              <a:ext cx="6803083" cy="340154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912882" y="2592344"/>
            <a:ext cx="8231118" cy="5102312"/>
            <a:chOff x="0" y="0"/>
            <a:chExt cx="10974824" cy="6803083"/>
          </a:xfrm>
        </p:grpSpPr>
        <p:sp>
          <p:nvSpPr>
            <p:cNvPr id="6" name="AutoShape 6"/>
            <p:cNvSpPr/>
            <p:nvPr/>
          </p:nvSpPr>
          <p:spPr>
            <a:xfrm>
              <a:off x="3401542" y="0"/>
              <a:ext cx="7573283" cy="6803083"/>
            </a:xfrm>
            <a:prstGeom prst="rect">
              <a:avLst/>
            </a:prstGeom>
            <a:solidFill>
              <a:srgbClr val="000000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700771" y="1700771"/>
              <a:ext cx="6803083" cy="340154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48888" y="3699189"/>
            <a:ext cx="3480800" cy="3480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442972" y="3236288"/>
            <a:ext cx="4016085" cy="2613734"/>
            <a:chOff x="-75004" y="120185"/>
            <a:chExt cx="5354780" cy="3484980"/>
          </a:xfrm>
        </p:grpSpPr>
        <p:sp>
          <p:nvSpPr>
            <p:cNvPr id="10" name="TextBox 10"/>
            <p:cNvSpPr txBox="1"/>
            <p:nvPr/>
          </p:nvSpPr>
          <p:spPr>
            <a:xfrm>
              <a:off x="71356" y="120185"/>
              <a:ext cx="5208420" cy="215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59"/>
                </a:lnSpc>
                <a:spcBef>
                  <a:spcPct val="0"/>
                </a:spcBef>
              </a:pPr>
              <a:r>
                <a:rPr lang="en-US" sz="4800" spc="127" dirty="0">
                  <a:solidFill>
                    <a:srgbClr val="000000"/>
                  </a:solidFill>
                  <a:latin typeface="Clear Sans Regular Bold"/>
                </a:rPr>
                <a:t>HUMAN DRIVEN APPROACH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5004" y="2510677"/>
              <a:ext cx="5208420" cy="1094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Clear Sans Regular"/>
                </a:rPr>
                <a:t>AMANAH </a:t>
              </a:r>
            </a:p>
            <a:p>
              <a:pPr marL="474979" lvl="1" indent="-237490" algn="l">
                <a:lnSpc>
                  <a:spcPts val="30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Clear Sans Regular"/>
                </a:rPr>
                <a:t>ADAB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08882" y="3457813"/>
            <a:ext cx="4609954" cy="2830940"/>
            <a:chOff x="-807096" y="266792"/>
            <a:chExt cx="6146605" cy="3774585"/>
          </a:xfrm>
        </p:grpSpPr>
        <p:sp>
          <p:nvSpPr>
            <p:cNvPr id="13" name="TextBox 13"/>
            <p:cNvSpPr txBox="1"/>
            <p:nvPr/>
          </p:nvSpPr>
          <p:spPr>
            <a:xfrm>
              <a:off x="-807096" y="266792"/>
              <a:ext cx="6146605" cy="738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159"/>
                </a:lnSpc>
                <a:spcBef>
                  <a:spcPct val="0"/>
                </a:spcBef>
              </a:pPr>
              <a:r>
                <a:rPr lang="en-US" sz="4800" spc="127" dirty="0">
                  <a:solidFill>
                    <a:srgbClr val="FFB923"/>
                  </a:solidFill>
                  <a:latin typeface="Clear Sans Regular Bold"/>
                </a:rPr>
                <a:t>EDUCATION 4.0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796763" y="1373382"/>
              <a:ext cx="5208420" cy="2667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0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Clear Sans Regular"/>
                </a:rPr>
                <a:t>Technology acts as enablers, scaffolds, support and affordances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639117" y="4035712"/>
            <a:ext cx="2659407" cy="289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2400" dirty="0">
                <a:solidFill>
                  <a:srgbClr val="000000"/>
                </a:solidFill>
                <a:latin typeface="Hammersmith One"/>
              </a:rPr>
              <a:t>EDUCATION 5.0</a:t>
            </a:r>
          </a:p>
          <a:p>
            <a:pPr marL="342900" indent="-342900" algn="ctr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Hammersmith One"/>
              </a:rPr>
              <a:t>Rukun</a:t>
            </a:r>
            <a:r>
              <a:rPr lang="en-US" sz="2400" dirty="0">
                <a:solidFill>
                  <a:srgbClr val="000000"/>
                </a:solidFill>
                <a:latin typeface="Hammersmith One"/>
              </a:rPr>
              <a:t> Negara </a:t>
            </a:r>
          </a:p>
          <a:p>
            <a:pPr marL="342900" indent="-342900" algn="ctr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ammersmith One"/>
              </a:rPr>
              <a:t>FPK</a:t>
            </a:r>
            <a:br>
              <a:rPr lang="en-US" sz="2400" dirty="0">
                <a:solidFill>
                  <a:srgbClr val="000000"/>
                </a:solidFill>
                <a:latin typeface="Hammersmith One"/>
              </a:rPr>
            </a:br>
            <a:r>
              <a:rPr lang="en-US" sz="2400" dirty="0">
                <a:solidFill>
                  <a:srgbClr val="000000"/>
                </a:solidFill>
                <a:latin typeface="Hammersmith One"/>
              </a:rPr>
              <a:t>PPPT (2015-2025)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60" t="21264" r="6608" b="71845"/>
          <a:stretch>
            <a:fillRect/>
          </a:stretch>
        </p:blipFill>
        <p:spPr>
          <a:xfrm flipH="1">
            <a:off x="-311280" y="9831612"/>
            <a:ext cx="18910559" cy="139755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28600" y="231092"/>
            <a:ext cx="17480442" cy="241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Hammersmith One Bold"/>
              </a:rPr>
              <a:t>EDUCATION 5.0 @ UiTM</a:t>
            </a:r>
          </a:p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Hammersmith One Bold"/>
              </a:rPr>
              <a:t>Apa</a:t>
            </a:r>
            <a:r>
              <a:rPr lang="en-US" sz="6600" dirty="0">
                <a:solidFill>
                  <a:srgbClr val="000000"/>
                </a:solidFill>
                <a:latin typeface="Hammersmith One Bold"/>
              </a:rPr>
              <a:t> yang </a:t>
            </a:r>
            <a:r>
              <a:rPr lang="en-US" sz="6600" dirty="0" err="1">
                <a:solidFill>
                  <a:srgbClr val="000000"/>
                </a:solidFill>
                <a:latin typeface="Hammersmith One Bold"/>
              </a:rPr>
              <a:t>pelajar</a:t>
            </a:r>
            <a:r>
              <a:rPr lang="en-US" sz="6600" dirty="0">
                <a:solidFill>
                  <a:srgbClr val="000000"/>
                </a:solidFill>
                <a:latin typeface="Hammersmith One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Hammersmith One Bold"/>
              </a:rPr>
              <a:t>patut</a:t>
            </a:r>
            <a:r>
              <a:rPr lang="en-US" sz="6600" dirty="0">
                <a:solidFill>
                  <a:srgbClr val="000000"/>
                </a:solidFill>
                <a:latin typeface="Hammersmith One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Hammersmith One Bold"/>
              </a:rPr>
              <a:t>tahu</a:t>
            </a:r>
            <a:r>
              <a:rPr lang="en-US" sz="6600" dirty="0">
                <a:solidFill>
                  <a:srgbClr val="000000"/>
                </a:solidFill>
                <a:latin typeface="Hammersmith One Bold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7356" y="7699609"/>
            <a:ext cx="17480442" cy="178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Memanfaatkan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teknologi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+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mengenali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diri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+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menghargai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kemanusiaan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dan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alam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=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Kehidupan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bertamadun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Open Sans"/>
              </a:rPr>
              <a:t>sejahtera</a:t>
            </a:r>
            <a:r>
              <a:rPr lang="en-US" sz="40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AAD77-7795-4A5B-A377-B4B87AAA3F2F}"/>
              </a:ext>
            </a:extLst>
          </p:cNvPr>
          <p:cNvSpPr txBox="1"/>
          <p:nvPr/>
        </p:nvSpPr>
        <p:spPr>
          <a:xfrm>
            <a:off x="5699674" y="6934660"/>
            <a:ext cx="7239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chemeClr val="bg1"/>
                </a:solidFill>
              </a:rPr>
              <a:t>PEMBANGUNAN HOLISTIK PELAJAR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1B976-8436-48D9-96FA-AE36FB406E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9E313F-128E-4A38-93A3-0647A6B66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57" y="-853546"/>
            <a:ext cx="3153443" cy="31115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2E236E-C277-4716-8D5A-F8ED5C7DFA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" y="34039"/>
            <a:ext cx="2575182" cy="1090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nvelope, stationary, businesscard&#10;&#10;Description automatically generated">
            <a:extLst>
              <a:ext uri="{FF2B5EF4-FFF2-40B4-BE49-F238E27FC236}">
                <a16:creationId xmlns:a16="http://schemas.microsoft.com/office/drawing/2014/main" id="{BBB7F35A-64A2-441B-B719-3E47E022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" y="34039"/>
            <a:ext cx="17699563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2B53D-41D6-4CBF-8764-2E9251E54555}"/>
              </a:ext>
            </a:extLst>
          </p:cNvPr>
          <p:cNvSpPr txBox="1"/>
          <p:nvPr/>
        </p:nvSpPr>
        <p:spPr>
          <a:xfrm>
            <a:off x="4572000" y="49568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0" dirty="0">
                <a:effectLst/>
              </a:rPr>
              <a:t> 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A1C17-0108-425A-BF51-18B431568D20}"/>
              </a:ext>
            </a:extLst>
          </p:cNvPr>
          <p:cNvSpPr txBox="1"/>
          <p:nvPr/>
        </p:nvSpPr>
        <p:spPr>
          <a:xfrm>
            <a:off x="4572000" y="49568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0" dirty="0">
                <a:effectLst/>
              </a:rPr>
              <a:t>  </a:t>
            </a:r>
            <a:endParaRPr lang="en-MY" dirty="0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0DADE1EC-5981-4D16-9577-3405CA1E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"/>
            <a:ext cx="16348720" cy="8008840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CF60C2-1494-4DE2-8837-7FCC3AF7A4C3}"/>
              </a:ext>
            </a:extLst>
          </p:cNvPr>
          <p:cNvSpPr txBox="1">
            <a:spLocks/>
          </p:cNvSpPr>
          <p:nvPr/>
        </p:nvSpPr>
        <p:spPr>
          <a:xfrm>
            <a:off x="1028700" y="8737964"/>
            <a:ext cx="16230600" cy="110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meletakan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betul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recognition of the right place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berhubung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AB5B3-8B3A-442B-A215-CFDAF9291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18" y="119708"/>
            <a:ext cx="1931732" cy="109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154ADF-28B2-41B4-86F9-00B882950A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74" y="-853546"/>
            <a:ext cx="3153443" cy="311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1E38A-1220-4383-B3E0-AB63ED9EFC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" y="-10017"/>
            <a:ext cx="2575182" cy="1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36159-7C2B-49DC-9935-C4CEDBEE7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70431"/>
              </p:ext>
            </p:extLst>
          </p:nvPr>
        </p:nvGraphicFramePr>
        <p:xfrm>
          <a:off x="0" y="-114300"/>
          <a:ext cx="17830801" cy="1211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8F2974-212D-4B3A-AA50-53EC54EA6450}"/>
              </a:ext>
            </a:extLst>
          </p:cNvPr>
          <p:cNvCxnSpPr/>
          <p:nvPr/>
        </p:nvCxnSpPr>
        <p:spPr>
          <a:xfrm>
            <a:off x="6769916" y="5143500"/>
            <a:ext cx="100668" cy="19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71ABBE1E-9157-45A3-BC67-AC6745E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8773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MY" dirty="0" err="1"/>
              <a:t>Adab</a:t>
            </a:r>
            <a:r>
              <a:rPr lang="en-MY" dirty="0"/>
              <a:t> in Education 5.0 @ UiTM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9AFC-07C7-424F-B928-7AE6A39D3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178" y="97663"/>
            <a:ext cx="1931732" cy="1028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84231-7A22-4CE9-B3CD-5E14626FFF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157" y="-760718"/>
            <a:ext cx="3153443" cy="293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AACEB-6EBC-4416-8CFC-AEE1F2E269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" y="97663"/>
            <a:ext cx="2575182" cy="1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4"/>
    </mc:Choice>
    <mc:Fallback xmlns="">
      <p:transition spd="slow" advTm="502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2835</Words>
  <Application>Microsoft Office PowerPoint</Application>
  <PresentationFormat>Custom</PresentationFormat>
  <Paragraphs>386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Hammersmith One Bold</vt:lpstr>
      <vt:lpstr>Calibri</vt:lpstr>
      <vt:lpstr>Arial</vt:lpstr>
      <vt:lpstr>Open Sans Light</vt:lpstr>
      <vt:lpstr>Clear Sans Regular</vt:lpstr>
      <vt:lpstr>Times New Roman</vt:lpstr>
      <vt:lpstr>Abadi</vt:lpstr>
      <vt:lpstr>Raleway SemiBold</vt:lpstr>
      <vt:lpstr>Hammersmith One</vt:lpstr>
      <vt:lpstr>Verdana</vt:lpstr>
      <vt:lpstr>Univers</vt:lpstr>
      <vt:lpstr>Open Sans</vt:lpstr>
      <vt:lpstr>Open Sans Extra Bold</vt:lpstr>
      <vt:lpstr>Clear Sans Regular Bold</vt:lpstr>
      <vt:lpstr>Arimo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Adab in Education 5.0 @ UiTM </vt:lpstr>
      <vt:lpstr>PowerPoint Presentation</vt:lpstr>
      <vt:lpstr>PowerPoint Presentation</vt:lpstr>
      <vt:lpstr>The Learning Environment &amp; The Instructional Delivery</vt:lpstr>
      <vt:lpstr>PowerPoint Presentation</vt:lpstr>
      <vt:lpstr>PowerPoint Presentation</vt:lpstr>
      <vt:lpstr>ILMUWAN BERADAB</vt:lpstr>
      <vt:lpstr>PowerPoint Presentation</vt:lpstr>
      <vt:lpstr>PowerPoint Presentation</vt:lpstr>
      <vt:lpstr>7 LANGKAH PENYAMPAIAN UNTUK APLIKASI MODEL A.D.A.B UiTM</vt:lpstr>
      <vt:lpstr>7 LANGKAH PENYAMPAIAN UNTUK APLIKASI MODEL ADAB UiTM</vt:lpstr>
      <vt:lpstr>7 LANGKAH PENYAMPAIAN UNTUK APLIKASI MODEL ADAB UiTM</vt:lpstr>
      <vt:lpstr>7 LANGKAH PENYAMPAIAN UNTUK APLIKASI MODEL ADAB UiTM</vt:lpstr>
      <vt:lpstr>7 LANGKAH PENYAMPAIAN UNTUK APLIKASI MODEL ADAB UiTM</vt:lpstr>
      <vt:lpstr>7 LANGKAH PENYAMPAIAN UNTUK APLIKASI MODEL ADAB UiTM</vt:lpstr>
      <vt:lpstr>7 LANGKAH PENYAMPAIAN UNTUK APLIKASI MODEL ADAB UiTM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minggu 1</dc:title>
  <dc:creator>USER</dc:creator>
  <cp:lastModifiedBy>NORHAPIZAH BINTI MOHD BURHAN (DR.)</cp:lastModifiedBy>
  <cp:revision>23</cp:revision>
  <dcterms:created xsi:type="dcterms:W3CDTF">2006-08-16T00:00:00Z</dcterms:created>
  <dcterms:modified xsi:type="dcterms:W3CDTF">2021-10-12T02:42:04Z</dcterms:modified>
  <dc:identifier>DAEsBu_VSFk</dc:identifier>
</cp:coreProperties>
</file>